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2" r:id="rId1"/>
    <p:sldMasterId id="2147483784" r:id="rId2"/>
    <p:sldMasterId id="2147483785" r:id="rId3"/>
    <p:sldMasterId id="2147483786" r:id="rId4"/>
    <p:sldMasterId id="2147483788" r:id="rId5"/>
  </p:sldMasterIdLst>
  <p:notesMasterIdLst>
    <p:notesMasterId r:id="rId43"/>
  </p:notesMasterIdLst>
  <p:sldIdLst>
    <p:sldId id="256" r:id="rId6"/>
    <p:sldId id="350" r:id="rId7"/>
    <p:sldId id="328" r:id="rId8"/>
    <p:sldId id="263" r:id="rId9"/>
    <p:sldId id="265" r:id="rId10"/>
    <p:sldId id="268" r:id="rId11"/>
    <p:sldId id="271" r:id="rId12"/>
    <p:sldId id="272" r:id="rId13"/>
    <p:sldId id="353" r:id="rId14"/>
    <p:sldId id="276" r:id="rId15"/>
    <p:sldId id="281" r:id="rId16"/>
    <p:sldId id="282" r:id="rId17"/>
    <p:sldId id="283" r:id="rId18"/>
    <p:sldId id="970" r:id="rId19"/>
    <p:sldId id="277" r:id="rId20"/>
    <p:sldId id="977" r:id="rId21"/>
    <p:sldId id="292" r:id="rId22"/>
    <p:sldId id="974" r:id="rId23"/>
    <p:sldId id="975" r:id="rId24"/>
    <p:sldId id="976" r:id="rId25"/>
    <p:sldId id="279" r:id="rId26"/>
    <p:sldId id="280" r:id="rId27"/>
    <p:sldId id="288" r:id="rId28"/>
    <p:sldId id="286" r:id="rId29"/>
    <p:sldId id="303" r:id="rId30"/>
    <p:sldId id="306" r:id="rId31"/>
    <p:sldId id="307" r:id="rId32"/>
    <p:sldId id="310" r:id="rId33"/>
    <p:sldId id="311" r:id="rId34"/>
    <p:sldId id="317" r:id="rId35"/>
    <p:sldId id="312" r:id="rId36"/>
    <p:sldId id="969" r:id="rId37"/>
    <p:sldId id="973" r:id="rId38"/>
    <p:sldId id="327" r:id="rId39"/>
    <p:sldId id="972" r:id="rId40"/>
    <p:sldId id="259" r:id="rId41"/>
    <p:sldId id="360" r:id="rId42"/>
  </p:sldIdLst>
  <p:sldSz cx="9144000" cy="5143500" type="screen16x9"/>
  <p:notesSz cx="6858000" cy="9144000"/>
  <p:embeddedFontLst>
    <p:embeddedFont>
      <p:font typeface="Amatic SC" panose="020B0604020202020204" charset="-79"/>
      <p:regular r:id="rId44"/>
      <p:bold r:id="rId45"/>
    </p:embeddedFont>
    <p:embeddedFont>
      <p:font typeface="Bitter" panose="020B0604020202020204" charset="0"/>
      <p:bold r:id="rId46"/>
      <p: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Raleway" panose="020B0604020202020204" charset="0"/>
      <p:regular r:id="rId56"/>
      <p:bold r:id="rId57"/>
      <p:italic r:id="rId58"/>
      <p:boldItalic r:id="rId59"/>
    </p:embeddedFont>
    <p:embeddedFont>
      <p:font typeface="Source Code Pro" panose="020B0604020202020204" charset="0"/>
      <p:regular r:id="rId60"/>
      <p:bold r:id="rId61"/>
      <p:italic r:id="rId62"/>
      <p:boldItalic r:id="rId63"/>
    </p:embeddedFont>
    <p:embeddedFont>
      <p:font typeface="Trebuchet MS" panose="020B0603020202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41" autoAdjust="0"/>
    <p:restoredTop sz="87746" autoAdjust="0"/>
  </p:normalViewPr>
  <p:slideViewPr>
    <p:cSldViewPr snapToGrid="0">
      <p:cViewPr varScale="1">
        <p:scale>
          <a:sx n="153" d="100"/>
          <a:sy n="153" d="100"/>
        </p:scale>
        <p:origin x="1056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18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5e52c3cf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g5e52c3cf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 i="1">
                <a:solidFill>
                  <a:schemeClr val="dk1"/>
                </a:solidFill>
                <a:highlight>
                  <a:srgbClr val="FCE5CD"/>
                </a:highlight>
                <a:latin typeface="Arial"/>
                <a:ea typeface="Arial"/>
                <a:cs typeface="Arial"/>
                <a:sym typeface="Arial"/>
              </a:rPr>
              <a:t>Como nasce uma startup</a:t>
            </a:r>
            <a:endParaRPr sz="1200" i="1">
              <a:solidFill>
                <a:schemeClr val="dk1"/>
              </a:solidFill>
              <a:highlight>
                <a:srgbClr val="FCE5C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 i="1">
                <a:solidFill>
                  <a:schemeClr val="dk1"/>
                </a:solidFill>
                <a:highlight>
                  <a:srgbClr val="FCE5CD"/>
                </a:highlight>
                <a:latin typeface="Arial"/>
                <a:ea typeface="Arial"/>
                <a:cs typeface="Arial"/>
                <a:sym typeface="Arial"/>
              </a:rPr>
              <a:t>Num futuro onde algumas profissões desaparecem e outras surgem, o ímpeto empreendedor permanece. Conheça os mecanismos que levam a criação, desenvolvimento e consolidação de um negócio (start up) </a:t>
            </a:r>
            <a:endParaRPr sz="1200" i="1">
              <a:solidFill>
                <a:schemeClr val="dk1"/>
              </a:solidFill>
              <a:highlight>
                <a:srgbClr val="FCE5CD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6" name="Google Shape;16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3" name="Google Shape;16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1800"/>
              </a:spcAft>
              <a:buSzPts val="1400"/>
              <a:buNone/>
            </a:pPr>
            <a:endParaRPr sz="10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3941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2" name="Google Shape;18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2" name="Google Shape;18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4082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2" name="Google Shape;18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9929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12" name="Google Shape;18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830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5dc49d732a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g5dc49d732a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5597319d20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NÃO É sobre inquetude, mas sobre resiliência em achar algo que faça sentido</a:t>
            </a:r>
            <a:endParaRPr/>
          </a:p>
        </p:txBody>
      </p:sp>
      <p:sp>
        <p:nvSpPr>
          <p:cNvPr id="1956" name="Google Shape;1956;g5597319d20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9" name="Google Shape;197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5597319d20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NÃO É sobre inquetude, mas sobre resiliência em achar algo que faça sentido</a:t>
            </a:r>
            <a:endParaRPr/>
          </a:p>
        </p:txBody>
      </p:sp>
      <p:sp>
        <p:nvSpPr>
          <p:cNvPr id="1986" name="Google Shape;1986;g5597319d20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55afc5f89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g55afc5f89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5597319d20_0_2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g5597319d20_0_2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732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5597319d20_0_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NÃO É sobre inquetude, mas sobre resiliência em achar algo que faça sentido</a:t>
            </a:r>
            <a:endParaRPr/>
          </a:p>
        </p:txBody>
      </p:sp>
      <p:sp>
        <p:nvSpPr>
          <p:cNvPr id="2027" name="Google Shape;2027;g5597319d20_0_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5597319d20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NÃO É sobre inquetude, mas sobre resiliência em achar algo que faça sentido</a:t>
            </a:r>
            <a:endParaRPr/>
          </a:p>
        </p:txBody>
      </p:sp>
      <p:sp>
        <p:nvSpPr>
          <p:cNvPr id="1986" name="Google Shape;1986;g5597319d20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71495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5597319d20_0_2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g5597319d20_0_2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910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5597319d2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g5597319d2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5597319d20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g5597319d20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5" name="Google Shape;16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dc49d732a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g5dc49d732a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13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>
            <a:spLocks noGrp="1"/>
          </p:cNvSpPr>
          <p:nvPr>
            <p:ph type="title"/>
          </p:nvPr>
        </p:nvSpPr>
        <p:spPr>
          <a:xfrm>
            <a:off x="2189083" y="73022"/>
            <a:ext cx="4765833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without Title" type="titleOnly">
  <p:cSld name="TITLE_ONLY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0" y="-85047"/>
            <a:ext cx="9144000" cy="16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_Img">
  <p:cSld name="FullScreen_Img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out Footer">
  <p:cSld name="Title without Footer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2" name="Google Shape;342;p27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4145936" y="4547419"/>
            <a:ext cx="942300" cy="5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7"/>
          <p:cNvSpPr/>
          <p:nvPr/>
        </p:nvSpPr>
        <p:spPr>
          <a:xfrm>
            <a:off x="0" y="3466070"/>
            <a:ext cx="9144000" cy="16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out footer arrows">
  <p:cSld name="Without footer arrows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28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0" name="Google Shape;350;p28"/>
          <p:cNvSpPr/>
          <p:nvPr/>
        </p:nvSpPr>
        <p:spPr>
          <a:xfrm>
            <a:off x="3722146" y="4410635"/>
            <a:ext cx="1699800" cy="73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ed Backgroud">
  <p:cSld name="Colored Backgroud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5D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Footer">
  <p:cSld name="1_Title and Footer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58" name="Google Shape;358;p30"/>
          <p:cNvCxnSpPr/>
          <p:nvPr/>
        </p:nvCxnSpPr>
        <p:spPr>
          <a:xfrm rot="10800000">
            <a:off x="399835" y="562064"/>
            <a:ext cx="8318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body" idx="1"/>
          </p:nvPr>
        </p:nvSpPr>
        <p:spPr>
          <a:xfrm>
            <a:off x="457200" y="101201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body" idx="2"/>
          </p:nvPr>
        </p:nvSpPr>
        <p:spPr>
          <a:xfrm>
            <a:off x="4648200" y="101201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body" idx="1"/>
          </p:nvPr>
        </p:nvSpPr>
        <p:spPr>
          <a:xfrm>
            <a:off x="457200" y="1000823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32"/>
          <p:cNvSpPr txBox="1">
            <a:spLocks noGrp="1"/>
          </p:cNvSpPr>
          <p:nvPr>
            <p:ph type="body" idx="2"/>
          </p:nvPr>
        </p:nvSpPr>
        <p:spPr>
          <a:xfrm>
            <a:off x="457200" y="148064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body" idx="3"/>
          </p:nvPr>
        </p:nvSpPr>
        <p:spPr>
          <a:xfrm>
            <a:off x="4645027" y="100082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body" idx="4"/>
          </p:nvPr>
        </p:nvSpPr>
        <p:spPr>
          <a:xfrm>
            <a:off x="4645027" y="148064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range avatars">
  <p:cSld name="arrange avatar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5" name="Google Shape;375;p33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7" name="Google Shape;377;p33"/>
          <p:cNvSpPr/>
          <p:nvPr/>
        </p:nvSpPr>
        <p:spPr>
          <a:xfrm>
            <a:off x="4145936" y="4547419"/>
            <a:ext cx="942300" cy="5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33"/>
          <p:cNvGrpSpPr/>
          <p:nvPr/>
        </p:nvGrpSpPr>
        <p:grpSpPr>
          <a:xfrm>
            <a:off x="2415383" y="1108869"/>
            <a:ext cx="4453656" cy="2929087"/>
            <a:chOff x="2415382" y="1108869"/>
            <a:chExt cx="4453656" cy="2929087"/>
          </a:xfrm>
        </p:grpSpPr>
        <p:sp>
          <p:nvSpPr>
            <p:cNvPr id="379" name="Google Shape;379;p33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035550" y="15882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48593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365750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035550" y="190261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4757738" y="120570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4810125" y="1158082"/>
              <a:ext cx="673200" cy="5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285" y="100248"/>
                  </a:moveTo>
                  <a:cubicBezTo>
                    <a:pt x="120000" y="76024"/>
                    <a:pt x="117428" y="19378"/>
                    <a:pt x="103142" y="21242"/>
                  </a:cubicBezTo>
                  <a:cubicBezTo>
                    <a:pt x="89428" y="3354"/>
                    <a:pt x="42571" y="0"/>
                    <a:pt x="29428" y="19378"/>
                  </a:cubicBezTo>
                  <a:cubicBezTo>
                    <a:pt x="0" y="26832"/>
                    <a:pt x="13714" y="100621"/>
                    <a:pt x="13714" y="100621"/>
                  </a:cubicBezTo>
                  <a:cubicBezTo>
                    <a:pt x="14571" y="108074"/>
                    <a:pt x="16000" y="114409"/>
                    <a:pt x="17142" y="120000"/>
                  </a:cubicBezTo>
                  <a:cubicBezTo>
                    <a:pt x="19142" y="120000"/>
                    <a:pt x="21142" y="119627"/>
                    <a:pt x="23142" y="119627"/>
                  </a:cubicBezTo>
                  <a:cubicBezTo>
                    <a:pt x="21142" y="114409"/>
                    <a:pt x="19142" y="109192"/>
                    <a:pt x="18571" y="105465"/>
                  </a:cubicBezTo>
                  <a:cubicBezTo>
                    <a:pt x="18285" y="103229"/>
                    <a:pt x="17428" y="95403"/>
                    <a:pt x="17428" y="93540"/>
                  </a:cubicBezTo>
                  <a:cubicBezTo>
                    <a:pt x="17714" y="80124"/>
                    <a:pt x="25142" y="41366"/>
                    <a:pt x="38000" y="38385"/>
                  </a:cubicBezTo>
                  <a:cubicBezTo>
                    <a:pt x="42857" y="37267"/>
                    <a:pt x="55142" y="51801"/>
                    <a:pt x="63428" y="51801"/>
                  </a:cubicBezTo>
                  <a:cubicBezTo>
                    <a:pt x="71714" y="51428"/>
                    <a:pt x="82571" y="36894"/>
                    <a:pt x="88000" y="37639"/>
                  </a:cubicBezTo>
                  <a:cubicBezTo>
                    <a:pt x="101428" y="40248"/>
                    <a:pt x="112571" y="75652"/>
                    <a:pt x="112285" y="92795"/>
                  </a:cubicBezTo>
                  <a:cubicBezTo>
                    <a:pt x="112285" y="95031"/>
                    <a:pt x="110285" y="108447"/>
                    <a:pt x="107142" y="117763"/>
                  </a:cubicBezTo>
                  <a:cubicBezTo>
                    <a:pt x="109142" y="117391"/>
                    <a:pt x="111428" y="117391"/>
                    <a:pt x="113428" y="117018"/>
                  </a:cubicBezTo>
                  <a:cubicBezTo>
                    <a:pt x="114571" y="112173"/>
                    <a:pt x="115428" y="106583"/>
                    <a:pt x="116285" y="1002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5011738" y="1745457"/>
              <a:ext cx="315900" cy="4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59" y="0"/>
                  </a:moveTo>
                  <a:cubicBezTo>
                    <a:pt x="61522" y="0"/>
                    <a:pt x="60304" y="20689"/>
                    <a:pt x="60304" y="20689"/>
                  </a:cubicBezTo>
                  <a:cubicBezTo>
                    <a:pt x="60304" y="20689"/>
                    <a:pt x="58477" y="0"/>
                    <a:pt x="56040" y="0"/>
                  </a:cubicBezTo>
                  <a:cubicBezTo>
                    <a:pt x="47512" y="0"/>
                    <a:pt x="10355" y="24827"/>
                    <a:pt x="0" y="120000"/>
                  </a:cubicBezTo>
                  <a:cubicBezTo>
                    <a:pt x="0" y="120000"/>
                    <a:pt x="51776" y="111724"/>
                    <a:pt x="54822" y="107586"/>
                  </a:cubicBezTo>
                  <a:cubicBezTo>
                    <a:pt x="57258" y="99310"/>
                    <a:pt x="60304" y="62068"/>
                    <a:pt x="60304" y="62068"/>
                  </a:cubicBezTo>
                  <a:cubicBezTo>
                    <a:pt x="60304" y="62068"/>
                    <a:pt x="62741" y="99310"/>
                    <a:pt x="65177" y="107586"/>
                  </a:cubicBezTo>
                  <a:cubicBezTo>
                    <a:pt x="68223" y="111724"/>
                    <a:pt x="120000" y="120000"/>
                    <a:pt x="120000" y="120000"/>
                  </a:cubicBezTo>
                  <a:cubicBezTo>
                    <a:pt x="109644" y="24827"/>
                    <a:pt x="73096" y="0"/>
                    <a:pt x="63959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3944938" y="158829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3767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4275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3944938" y="1902619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3667125" y="120570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3762375" y="1108869"/>
              <a:ext cx="6492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673" y="22479"/>
                  </a:moveTo>
                  <a:cubicBezTo>
                    <a:pt x="66831" y="0"/>
                    <a:pt x="27029" y="1322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9207" y="119008"/>
                  </a:cubicBezTo>
                  <a:cubicBezTo>
                    <a:pt x="9207" y="119008"/>
                    <a:pt x="9504" y="119669"/>
                    <a:pt x="9801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1287" y="119669"/>
                    <a:pt x="11287" y="119338"/>
                    <a:pt x="11287" y="119338"/>
                  </a:cubicBezTo>
                  <a:cubicBezTo>
                    <a:pt x="11287" y="117024"/>
                    <a:pt x="11287" y="112396"/>
                    <a:pt x="11287" y="112066"/>
                  </a:cubicBezTo>
                  <a:cubicBezTo>
                    <a:pt x="10990" y="108429"/>
                    <a:pt x="10099" y="105123"/>
                    <a:pt x="9801" y="101487"/>
                  </a:cubicBezTo>
                  <a:cubicBezTo>
                    <a:pt x="12178" y="84297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23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7851"/>
                  </a:cubicBezTo>
                  <a:cubicBezTo>
                    <a:pt x="76930" y="60165"/>
                    <a:pt x="77524" y="50247"/>
                    <a:pt x="83168" y="49917"/>
                  </a:cubicBezTo>
                  <a:cubicBezTo>
                    <a:pt x="85544" y="49586"/>
                    <a:pt x="90297" y="58512"/>
                    <a:pt x="92376" y="58181"/>
                  </a:cubicBezTo>
                  <a:cubicBezTo>
                    <a:pt x="111980" y="55867"/>
                    <a:pt x="103663" y="88925"/>
                    <a:pt x="106930" y="104132"/>
                  </a:cubicBezTo>
                  <a:cubicBezTo>
                    <a:pt x="106336" y="106776"/>
                    <a:pt x="106039" y="109421"/>
                    <a:pt x="105742" y="112066"/>
                  </a:cubicBezTo>
                  <a:cubicBezTo>
                    <a:pt x="105742" y="112396"/>
                    <a:pt x="105742" y="117024"/>
                    <a:pt x="105742" y="119338"/>
                  </a:cubicBezTo>
                  <a:cubicBezTo>
                    <a:pt x="105742" y="119338"/>
                    <a:pt x="105742" y="119669"/>
                    <a:pt x="106039" y="119669"/>
                  </a:cubicBezTo>
                  <a:cubicBezTo>
                    <a:pt x="106336" y="120000"/>
                    <a:pt x="107227" y="120000"/>
                    <a:pt x="107227" y="120000"/>
                  </a:cubicBezTo>
                  <a:cubicBezTo>
                    <a:pt x="107524" y="119669"/>
                    <a:pt x="107821" y="119008"/>
                    <a:pt x="107821" y="119008"/>
                  </a:cubicBezTo>
                  <a:cubicBezTo>
                    <a:pt x="108118" y="117685"/>
                    <a:pt x="108118" y="117024"/>
                    <a:pt x="108118" y="116033"/>
                  </a:cubicBezTo>
                  <a:cubicBezTo>
                    <a:pt x="108415" y="114710"/>
                    <a:pt x="108415" y="113057"/>
                    <a:pt x="108712" y="111735"/>
                  </a:cubicBezTo>
                  <a:cubicBezTo>
                    <a:pt x="112574" y="95206"/>
                    <a:pt x="120000" y="29421"/>
                    <a:pt x="92673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4059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3640138" y="1173957"/>
              <a:ext cx="609600" cy="3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00" y="27733"/>
                  </a:moveTo>
                  <a:cubicBezTo>
                    <a:pt x="102000" y="27733"/>
                    <a:pt x="78315" y="0"/>
                    <a:pt x="57473" y="14933"/>
                  </a:cubicBezTo>
                  <a:cubicBezTo>
                    <a:pt x="36315" y="29866"/>
                    <a:pt x="17684" y="35200"/>
                    <a:pt x="13263" y="25600"/>
                  </a:cubicBezTo>
                  <a:cubicBezTo>
                    <a:pt x="13263" y="25600"/>
                    <a:pt x="0" y="71466"/>
                    <a:pt x="24631" y="96000"/>
                  </a:cubicBezTo>
                  <a:cubicBezTo>
                    <a:pt x="48947" y="120000"/>
                    <a:pt x="76736" y="100800"/>
                    <a:pt x="84631" y="85866"/>
                  </a:cubicBezTo>
                  <a:cubicBezTo>
                    <a:pt x="92842" y="70933"/>
                    <a:pt x="105789" y="46933"/>
                    <a:pt x="113052" y="51733"/>
                  </a:cubicBezTo>
                  <a:cubicBezTo>
                    <a:pt x="120000" y="56533"/>
                    <a:pt x="102000" y="27733"/>
                    <a:pt x="102000" y="27733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3335338" y="2140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3157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3665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3543300" y="2550319"/>
              <a:ext cx="234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0"/>
                  </a:moveTo>
                  <a:lnTo>
                    <a:pt x="30000" y="13220"/>
                  </a:lnTo>
                  <a:lnTo>
                    <a:pt x="0" y="119999"/>
                  </a:lnTo>
                  <a:lnTo>
                    <a:pt x="51891" y="119999"/>
                  </a:lnTo>
                  <a:lnTo>
                    <a:pt x="107027" y="72542"/>
                  </a:lnTo>
                  <a:lnTo>
                    <a:pt x="54324" y="57288"/>
                  </a:lnTo>
                  <a:lnTo>
                    <a:pt x="120000" y="44745"/>
                  </a:lnTo>
                  <a:lnTo>
                    <a:pt x="65675" y="6779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3057525" y="175815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3194050" y="2169319"/>
              <a:ext cx="547800" cy="34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96" y="2211"/>
                  </a:moveTo>
                  <a:cubicBezTo>
                    <a:pt x="118245" y="4976"/>
                    <a:pt x="117894" y="7188"/>
                    <a:pt x="117894" y="7188"/>
                  </a:cubicBezTo>
                  <a:cubicBezTo>
                    <a:pt x="117894" y="7188"/>
                    <a:pt x="109824" y="50322"/>
                    <a:pt x="102807" y="63594"/>
                  </a:cubicBezTo>
                  <a:cubicBezTo>
                    <a:pt x="89473" y="89585"/>
                    <a:pt x="71929" y="105622"/>
                    <a:pt x="60350" y="106175"/>
                  </a:cubicBezTo>
                  <a:cubicBezTo>
                    <a:pt x="48421" y="106175"/>
                    <a:pt x="31228" y="91244"/>
                    <a:pt x="17894" y="65806"/>
                  </a:cubicBezTo>
                  <a:cubicBezTo>
                    <a:pt x="12631" y="55852"/>
                    <a:pt x="2807" y="11059"/>
                    <a:pt x="2456" y="7188"/>
                  </a:cubicBezTo>
                  <a:cubicBezTo>
                    <a:pt x="2456" y="4976"/>
                    <a:pt x="2105" y="2211"/>
                    <a:pt x="1754" y="0"/>
                  </a:cubicBezTo>
                  <a:cubicBezTo>
                    <a:pt x="0" y="0"/>
                    <a:pt x="0" y="19354"/>
                    <a:pt x="0" y="19354"/>
                  </a:cubicBezTo>
                  <a:cubicBezTo>
                    <a:pt x="2456" y="42027"/>
                    <a:pt x="4561" y="56405"/>
                    <a:pt x="10175" y="69124"/>
                  </a:cubicBezTo>
                  <a:cubicBezTo>
                    <a:pt x="18947" y="88479"/>
                    <a:pt x="44210" y="120000"/>
                    <a:pt x="59649" y="120000"/>
                  </a:cubicBezTo>
                  <a:cubicBezTo>
                    <a:pt x="75087" y="120000"/>
                    <a:pt x="100000" y="88479"/>
                    <a:pt x="109122" y="69124"/>
                  </a:cubicBezTo>
                  <a:cubicBezTo>
                    <a:pt x="114736" y="56405"/>
                    <a:pt x="116140" y="39815"/>
                    <a:pt x="119298" y="16589"/>
                  </a:cubicBezTo>
                  <a:cubicBezTo>
                    <a:pt x="119298" y="16589"/>
                    <a:pt x="120000" y="2211"/>
                    <a:pt x="118596" y="2211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3222625" y="2077244"/>
              <a:ext cx="504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670970" y="2516189"/>
              <a:ext cx="6906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55" y="11036"/>
                  </a:moveTo>
                  <a:cubicBezTo>
                    <a:pt x="47720" y="5217"/>
                    <a:pt x="82883" y="0"/>
                    <a:pt x="97116" y="20668"/>
                  </a:cubicBezTo>
                  <a:cubicBezTo>
                    <a:pt x="111627" y="41538"/>
                    <a:pt x="104372" y="48762"/>
                    <a:pt x="112186" y="55986"/>
                  </a:cubicBezTo>
                  <a:cubicBezTo>
                    <a:pt x="120000" y="63411"/>
                    <a:pt x="101581" y="120000"/>
                    <a:pt x="57209" y="119799"/>
                  </a:cubicBezTo>
                  <a:cubicBezTo>
                    <a:pt x="10046" y="119598"/>
                    <a:pt x="0" y="65418"/>
                    <a:pt x="9209" y="54581"/>
                  </a:cubicBezTo>
                  <a:cubicBezTo>
                    <a:pt x="18697" y="43545"/>
                    <a:pt x="10325" y="11036"/>
                    <a:pt x="43255" y="11036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2415382" y="3375027"/>
              <a:ext cx="11844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2888457" y="3375027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2890045" y="2976564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2" name="Google Shape;422;p33"/>
            <p:cNvGrpSpPr/>
            <p:nvPr/>
          </p:nvGrpSpPr>
          <p:grpSpPr>
            <a:xfrm>
              <a:off x="3186172" y="2302670"/>
              <a:ext cx="468241" cy="828601"/>
              <a:chOff x="2548790" y="2218532"/>
              <a:chExt cx="468241" cy="828601"/>
            </a:xfrm>
          </p:grpSpPr>
          <p:grpSp>
            <p:nvGrpSpPr>
              <p:cNvPr id="423" name="Google Shape;423;p33"/>
              <p:cNvGrpSpPr/>
              <p:nvPr/>
            </p:nvGrpSpPr>
            <p:grpSpPr>
              <a:xfrm>
                <a:off x="2663031" y="2218532"/>
                <a:ext cx="354000" cy="827112"/>
                <a:chOff x="2291616" y="2152651"/>
                <a:chExt cx="354000" cy="827112"/>
              </a:xfrm>
            </p:grpSpPr>
            <p:sp>
              <p:nvSpPr>
                <p:cNvPr id="424" name="Google Shape;424;p33"/>
                <p:cNvSpPr/>
                <p:nvPr/>
              </p:nvSpPr>
              <p:spPr>
                <a:xfrm>
                  <a:off x="2291616" y="2544763"/>
                  <a:ext cx="354000" cy="43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3272" y="0"/>
                      </a:moveTo>
                      <a:cubicBezTo>
                        <a:pt x="63272" y="0"/>
                        <a:pt x="0" y="12398"/>
                        <a:pt x="0" y="15498"/>
                      </a:cubicBezTo>
                      <a:cubicBezTo>
                        <a:pt x="0" y="18597"/>
                        <a:pt x="24000" y="120000"/>
                        <a:pt x="24000" y="120000"/>
                      </a:cubicBezTo>
                      <a:cubicBezTo>
                        <a:pt x="110181" y="120000"/>
                        <a:pt x="110181" y="120000"/>
                        <a:pt x="110181" y="120000"/>
                      </a:cubicBezTo>
                      <a:cubicBezTo>
                        <a:pt x="120000" y="15940"/>
                        <a:pt x="120000" y="15940"/>
                        <a:pt x="120000" y="15940"/>
                      </a:cubicBezTo>
                      <a:cubicBezTo>
                        <a:pt x="63272" y="0"/>
                        <a:pt x="63272" y="0"/>
                        <a:pt x="63272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33"/>
                <p:cNvSpPr/>
                <p:nvPr/>
              </p:nvSpPr>
              <p:spPr>
                <a:xfrm>
                  <a:off x="2420204" y="2544763"/>
                  <a:ext cx="114300" cy="1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66857"/>
                      </a:moveTo>
                      <a:cubicBezTo>
                        <a:pt x="33802" y="120000"/>
                        <a:pt x="33802" y="120000"/>
                        <a:pt x="33802" y="120000"/>
                      </a:cubicBezTo>
                      <a:cubicBezTo>
                        <a:pt x="50704" y="120000"/>
                        <a:pt x="69295" y="120000"/>
                        <a:pt x="86197" y="120000"/>
                      </a:cubicBezTo>
                      <a:cubicBezTo>
                        <a:pt x="120000" y="66857"/>
                        <a:pt x="120000" y="66857"/>
                        <a:pt x="120000" y="66857"/>
                      </a:cubicBezTo>
                      <a:cubicBezTo>
                        <a:pt x="60845" y="0"/>
                        <a:pt x="60845" y="0"/>
                        <a:pt x="60845" y="0"/>
                      </a:cubicBezTo>
                      <a:cubicBezTo>
                        <a:pt x="0" y="66857"/>
                        <a:pt x="0" y="66857"/>
                        <a:pt x="0" y="66857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p33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" name="Google Shape;427;p33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33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33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33"/>
                <p:cNvSpPr/>
                <p:nvPr/>
              </p:nvSpPr>
              <p:spPr>
                <a:xfrm>
                  <a:off x="2344004" y="2322513"/>
                  <a:ext cx="266700" cy="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cubicBezTo>
                        <a:pt x="0" y="12413"/>
                        <a:pt x="0" y="12413"/>
                        <a:pt x="0" y="12413"/>
                      </a:cubicBezTo>
                      <a:cubicBezTo>
                        <a:pt x="0" y="12413"/>
                        <a:pt x="30898" y="115862"/>
                        <a:pt x="59640" y="120000"/>
                      </a:cubicBezTo>
                      <a:cubicBezTo>
                        <a:pt x="60359" y="120000"/>
                        <a:pt x="61077" y="120000"/>
                        <a:pt x="61077" y="120000"/>
                      </a:cubicBezTo>
                      <a:cubicBezTo>
                        <a:pt x="89820" y="120000"/>
                        <a:pt x="120000" y="18620"/>
                        <a:pt x="120000" y="18620"/>
                      </a:cubicBezTo>
                      <a:cubicBezTo>
                        <a:pt x="120000" y="0"/>
                        <a:pt x="120000" y="0"/>
                        <a:pt x="12000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33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33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33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33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33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" name="Google Shape;437;p33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close/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33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33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33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441;p33"/>
                <p:cNvSpPr/>
                <p:nvPr/>
              </p:nvSpPr>
              <p:spPr>
                <a:xfrm>
                  <a:off x="2340829" y="2152651"/>
                  <a:ext cx="276300" cy="1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3720" y="41142"/>
                      </a:moveTo>
                      <a:cubicBezTo>
                        <a:pt x="109534" y="26285"/>
                        <a:pt x="76046" y="6857"/>
                        <a:pt x="70465" y="3428"/>
                      </a:cubicBezTo>
                      <a:cubicBezTo>
                        <a:pt x="64186" y="0"/>
                        <a:pt x="60000" y="12571"/>
                        <a:pt x="60000" y="12571"/>
                      </a:cubicBezTo>
                      <a:cubicBezTo>
                        <a:pt x="60000" y="12571"/>
                        <a:pt x="55813" y="0"/>
                        <a:pt x="49534" y="3428"/>
                      </a:cubicBezTo>
                      <a:cubicBezTo>
                        <a:pt x="43953" y="6857"/>
                        <a:pt x="10465" y="26285"/>
                        <a:pt x="6279" y="41142"/>
                      </a:cubicBezTo>
                      <a:cubicBezTo>
                        <a:pt x="2093" y="54857"/>
                        <a:pt x="0" y="65142"/>
                        <a:pt x="0" y="74285"/>
                      </a:cubicBezTo>
                      <a:cubicBezTo>
                        <a:pt x="0" y="84571"/>
                        <a:pt x="0" y="118857"/>
                        <a:pt x="0" y="118857"/>
                      </a:cubicBezTo>
                      <a:cubicBezTo>
                        <a:pt x="0" y="118857"/>
                        <a:pt x="6279" y="120000"/>
                        <a:pt x="9767" y="115428"/>
                      </a:cubicBezTo>
                      <a:cubicBezTo>
                        <a:pt x="13255" y="112000"/>
                        <a:pt x="16744" y="99428"/>
                        <a:pt x="16744" y="84571"/>
                      </a:cubicBezTo>
                      <a:cubicBezTo>
                        <a:pt x="16744" y="69714"/>
                        <a:pt x="23720" y="57142"/>
                        <a:pt x="31395" y="54857"/>
                      </a:cubicBezTo>
                      <a:cubicBezTo>
                        <a:pt x="40465" y="52571"/>
                        <a:pt x="60000" y="46857"/>
                        <a:pt x="60000" y="37714"/>
                      </a:cubicBezTo>
                      <a:cubicBezTo>
                        <a:pt x="60000" y="46857"/>
                        <a:pt x="81627" y="52571"/>
                        <a:pt x="88604" y="54857"/>
                      </a:cubicBezTo>
                      <a:cubicBezTo>
                        <a:pt x="96976" y="57142"/>
                        <a:pt x="103255" y="69714"/>
                        <a:pt x="103255" y="84571"/>
                      </a:cubicBezTo>
                      <a:cubicBezTo>
                        <a:pt x="103255" y="99428"/>
                        <a:pt x="107441" y="112000"/>
                        <a:pt x="110930" y="115428"/>
                      </a:cubicBezTo>
                      <a:cubicBezTo>
                        <a:pt x="114418" y="120000"/>
                        <a:pt x="120000" y="118857"/>
                        <a:pt x="120000" y="118857"/>
                      </a:cubicBezTo>
                      <a:cubicBezTo>
                        <a:pt x="120000" y="118857"/>
                        <a:pt x="120000" y="84571"/>
                        <a:pt x="120000" y="74285"/>
                      </a:cubicBezTo>
                      <a:cubicBezTo>
                        <a:pt x="120000" y="65142"/>
                        <a:pt x="117906" y="54857"/>
                        <a:pt x="113720" y="41142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2" name="Google Shape;442;p33"/>
              <p:cNvSpPr/>
              <p:nvPr/>
            </p:nvSpPr>
            <p:spPr>
              <a:xfrm>
                <a:off x="2548790" y="2485233"/>
                <a:ext cx="233400" cy="561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612" y="0"/>
                    </a:moveTo>
                    <a:lnTo>
                      <a:pt x="90612" y="13220"/>
                    </a:lnTo>
                    <a:lnTo>
                      <a:pt x="120000" y="119999"/>
                    </a:lnTo>
                    <a:lnTo>
                      <a:pt x="68571" y="119999"/>
                    </a:lnTo>
                    <a:lnTo>
                      <a:pt x="12244" y="72542"/>
                    </a:lnTo>
                    <a:lnTo>
                      <a:pt x="66122" y="57288"/>
                    </a:lnTo>
                    <a:lnTo>
                      <a:pt x="0" y="44745"/>
                    </a:lnTo>
                    <a:lnTo>
                      <a:pt x="61224" y="5423"/>
                    </a:lnTo>
                    <a:lnTo>
                      <a:pt x="90612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33"/>
            <p:cNvGrpSpPr/>
            <p:nvPr/>
          </p:nvGrpSpPr>
          <p:grpSpPr>
            <a:xfrm>
              <a:off x="2639220" y="2590802"/>
              <a:ext cx="709562" cy="769887"/>
              <a:chOff x="2668588" y="2424907"/>
              <a:chExt cx="709562" cy="769887"/>
            </a:xfrm>
          </p:grpSpPr>
          <p:sp>
            <p:nvSpPr>
              <p:cNvPr id="444" name="Google Shape;444;p33"/>
              <p:cNvSpPr/>
              <p:nvPr/>
            </p:nvSpPr>
            <p:spPr>
              <a:xfrm>
                <a:off x="3257550" y="2820194"/>
                <a:ext cx="1206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200" y="7567"/>
                    </a:moveTo>
                    <a:cubicBezTo>
                      <a:pt x="68800" y="0"/>
                      <a:pt x="35200" y="18378"/>
                      <a:pt x="17600" y="46486"/>
                    </a:cubicBezTo>
                    <a:cubicBezTo>
                      <a:pt x="0" y="75675"/>
                      <a:pt x="4800" y="104864"/>
                      <a:pt x="28800" y="112432"/>
                    </a:cubicBezTo>
                    <a:cubicBezTo>
                      <a:pt x="52800" y="120000"/>
                      <a:pt x="84800" y="101621"/>
                      <a:pt x="102400" y="73513"/>
                    </a:cubicBezTo>
                    <a:cubicBezTo>
                      <a:pt x="120000" y="44324"/>
                      <a:pt x="115200" y="15135"/>
                      <a:pt x="91200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3"/>
              <p:cNvSpPr/>
              <p:nvPr/>
            </p:nvSpPr>
            <p:spPr>
              <a:xfrm>
                <a:off x="2695575" y="2820194"/>
                <a:ext cx="1221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8421" y="7567"/>
                    </a:moveTo>
                    <a:cubicBezTo>
                      <a:pt x="52105" y="0"/>
                      <a:pt x="85263" y="18378"/>
                      <a:pt x="102631" y="46486"/>
                    </a:cubicBezTo>
                    <a:cubicBezTo>
                      <a:pt x="120000" y="75675"/>
                      <a:pt x="113684" y="104864"/>
                      <a:pt x="91578" y="112432"/>
                    </a:cubicBezTo>
                    <a:cubicBezTo>
                      <a:pt x="67894" y="120000"/>
                      <a:pt x="34736" y="101621"/>
                      <a:pt x="17368" y="73513"/>
                    </a:cubicBezTo>
                    <a:cubicBezTo>
                      <a:pt x="0" y="44324"/>
                      <a:pt x="4736" y="15135"/>
                      <a:pt x="28421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2919413" y="3112294"/>
                <a:ext cx="2349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764"/>
                      <a:pt x="0" y="11764"/>
                      <a:pt x="0" y="11764"/>
                    </a:cubicBezTo>
                    <a:cubicBezTo>
                      <a:pt x="0" y="11764"/>
                      <a:pt x="37551" y="120000"/>
                      <a:pt x="59591" y="120000"/>
                    </a:cubicBezTo>
                    <a:cubicBezTo>
                      <a:pt x="81632" y="120000"/>
                      <a:pt x="120000" y="9411"/>
                      <a:pt x="120000" y="9411"/>
                    </a:cubicBezTo>
                    <a:cubicBezTo>
                      <a:pt x="120000" y="0"/>
                      <a:pt x="120000" y="0"/>
                      <a:pt x="120000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2711450" y="2445544"/>
                <a:ext cx="6525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cubicBezTo>
                      <a:pt x="46403" y="120000"/>
                      <a:pt x="17733" y="99733"/>
                      <a:pt x="8866" y="70933"/>
                    </a:cubicBezTo>
                    <a:cubicBezTo>
                      <a:pt x="0" y="41866"/>
                      <a:pt x="16847" y="0"/>
                      <a:pt x="60000" y="0"/>
                    </a:cubicBezTo>
                    <a:cubicBezTo>
                      <a:pt x="103152" y="0"/>
                      <a:pt x="120000" y="41866"/>
                      <a:pt x="110837" y="70933"/>
                    </a:cubicBezTo>
                    <a:cubicBezTo>
                      <a:pt x="102266" y="99733"/>
                      <a:pt x="73596" y="120000"/>
                      <a:pt x="60000" y="12000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3"/>
              <p:cNvSpPr/>
              <p:nvPr/>
            </p:nvSpPr>
            <p:spPr>
              <a:xfrm>
                <a:off x="2668588" y="2424907"/>
                <a:ext cx="690600" cy="4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279" y="57290"/>
                    </a:moveTo>
                    <a:cubicBezTo>
                      <a:pt x="82325" y="86322"/>
                      <a:pt x="86511" y="95225"/>
                      <a:pt x="99627" y="87483"/>
                    </a:cubicBezTo>
                    <a:cubicBezTo>
                      <a:pt x="113023" y="79741"/>
                      <a:pt x="110511" y="101419"/>
                      <a:pt x="108000" y="116516"/>
                    </a:cubicBezTo>
                    <a:cubicBezTo>
                      <a:pt x="120000" y="96000"/>
                      <a:pt x="118604" y="76258"/>
                      <a:pt x="114697" y="56129"/>
                    </a:cubicBezTo>
                    <a:cubicBezTo>
                      <a:pt x="110790" y="34064"/>
                      <a:pt x="90697" y="774"/>
                      <a:pt x="71720" y="1548"/>
                    </a:cubicBezTo>
                    <a:cubicBezTo>
                      <a:pt x="61395" y="0"/>
                      <a:pt x="45767" y="1935"/>
                      <a:pt x="29023" y="18193"/>
                    </a:cubicBezTo>
                    <a:cubicBezTo>
                      <a:pt x="0" y="47225"/>
                      <a:pt x="9767" y="112258"/>
                      <a:pt x="17581" y="120000"/>
                    </a:cubicBezTo>
                    <a:cubicBezTo>
                      <a:pt x="10046" y="60000"/>
                      <a:pt x="28465" y="72000"/>
                      <a:pt x="41302" y="40645"/>
                    </a:cubicBezTo>
                    <a:cubicBezTo>
                      <a:pt x="45488" y="26709"/>
                      <a:pt x="61674" y="25935"/>
                      <a:pt x="72279" y="57290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9" name="Google Shape;449;p33"/>
            <p:cNvSpPr/>
            <p:nvPr/>
          </p:nvSpPr>
          <p:spPr>
            <a:xfrm>
              <a:off x="2712245" y="3384552"/>
              <a:ext cx="2349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108" y="119560"/>
                  </a:lnTo>
                  <a:lnTo>
                    <a:pt x="64864" y="119999"/>
                  </a:lnTo>
                  <a:lnTo>
                    <a:pt x="12972" y="93626"/>
                  </a:lnTo>
                  <a:lnTo>
                    <a:pt x="65675" y="74285"/>
                  </a:lnTo>
                  <a:lnTo>
                    <a:pt x="0" y="57582"/>
                  </a:lnTo>
                  <a:lnTo>
                    <a:pt x="43783" y="21098"/>
                  </a:lnTo>
                  <a:lnTo>
                    <a:pt x="60810" y="7032"/>
                  </a:lnTo>
                  <a:lnTo>
                    <a:pt x="90000" y="0"/>
                  </a:lnTo>
                  <a:lnTo>
                    <a:pt x="90000" y="16703"/>
                  </a:lnTo>
                  <a:lnTo>
                    <a:pt x="119189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3067845" y="3381377"/>
              <a:ext cx="2319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246" y="73745"/>
                  </a:moveTo>
                  <a:lnTo>
                    <a:pt x="108493" y="92509"/>
                  </a:lnTo>
                  <a:lnTo>
                    <a:pt x="55068" y="120000"/>
                  </a:lnTo>
                  <a:lnTo>
                    <a:pt x="51780" y="119563"/>
                  </a:lnTo>
                  <a:lnTo>
                    <a:pt x="0" y="119563"/>
                  </a:lnTo>
                  <a:lnTo>
                    <a:pt x="821" y="120000"/>
                  </a:lnTo>
                  <a:lnTo>
                    <a:pt x="30410" y="16145"/>
                  </a:lnTo>
                  <a:lnTo>
                    <a:pt x="30410" y="0"/>
                  </a:lnTo>
                  <a:lnTo>
                    <a:pt x="66575" y="8290"/>
                  </a:lnTo>
                  <a:lnTo>
                    <a:pt x="82191" y="22254"/>
                  </a:lnTo>
                  <a:lnTo>
                    <a:pt x="119999" y="56727"/>
                  </a:lnTo>
                  <a:lnTo>
                    <a:pt x="54246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5316538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20" y="10836"/>
                  </a:moveTo>
                  <a:cubicBezTo>
                    <a:pt x="47796" y="5016"/>
                    <a:pt x="82881" y="0"/>
                    <a:pt x="97118" y="20668"/>
                  </a:cubicBezTo>
                  <a:cubicBezTo>
                    <a:pt x="111355" y="41337"/>
                    <a:pt x="104237" y="48762"/>
                    <a:pt x="112372" y="55986"/>
                  </a:cubicBezTo>
                  <a:cubicBezTo>
                    <a:pt x="120000" y="63411"/>
                    <a:pt x="101694" y="120000"/>
                    <a:pt x="57457" y="119799"/>
                  </a:cubicBezTo>
                  <a:cubicBezTo>
                    <a:pt x="10169" y="119598"/>
                    <a:pt x="0" y="65418"/>
                    <a:pt x="9152" y="54381"/>
                  </a:cubicBezTo>
                  <a:cubicBezTo>
                    <a:pt x="18813" y="43545"/>
                    <a:pt x="10169" y="10836"/>
                    <a:pt x="43220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5702300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455" y="10836"/>
                  </a:moveTo>
                  <a:cubicBezTo>
                    <a:pt x="71898" y="5016"/>
                    <a:pt x="36962" y="0"/>
                    <a:pt x="22784" y="20668"/>
                  </a:cubicBezTo>
                  <a:cubicBezTo>
                    <a:pt x="8607" y="41337"/>
                    <a:pt x="15696" y="48762"/>
                    <a:pt x="7594" y="55986"/>
                  </a:cubicBezTo>
                  <a:cubicBezTo>
                    <a:pt x="0" y="63411"/>
                    <a:pt x="18734" y="120000"/>
                    <a:pt x="62278" y="119799"/>
                  </a:cubicBezTo>
                  <a:cubicBezTo>
                    <a:pt x="109367" y="119598"/>
                    <a:pt x="120000" y="65418"/>
                    <a:pt x="110379" y="54381"/>
                  </a:cubicBezTo>
                  <a:cubicBezTo>
                    <a:pt x="101265" y="43545"/>
                    <a:pt x="109367" y="10836"/>
                    <a:pt x="76455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5116513" y="2553494"/>
              <a:ext cx="11826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5588000" y="2553494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5589588" y="2155032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5927725" y="2164557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5365750" y="2164557"/>
              <a:ext cx="1221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5589588" y="2458244"/>
              <a:ext cx="2349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5381625" y="1791494"/>
              <a:ext cx="6525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5368925" y="1774032"/>
              <a:ext cx="657300" cy="4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012" y="55714"/>
                  </a:moveTo>
                  <a:cubicBezTo>
                    <a:pt x="110904" y="33506"/>
                    <a:pt x="89779" y="0"/>
                    <a:pt x="69828" y="779"/>
                  </a:cubicBezTo>
                  <a:cubicBezTo>
                    <a:pt x="66894" y="389"/>
                    <a:pt x="63667" y="0"/>
                    <a:pt x="59853" y="389"/>
                  </a:cubicBezTo>
                  <a:cubicBezTo>
                    <a:pt x="56332" y="0"/>
                    <a:pt x="53105" y="389"/>
                    <a:pt x="50171" y="779"/>
                  </a:cubicBezTo>
                  <a:cubicBezTo>
                    <a:pt x="30220" y="0"/>
                    <a:pt x="9095" y="33506"/>
                    <a:pt x="4694" y="55714"/>
                  </a:cubicBezTo>
                  <a:cubicBezTo>
                    <a:pt x="1466" y="73636"/>
                    <a:pt x="0" y="91168"/>
                    <a:pt x="8215" y="109090"/>
                  </a:cubicBezTo>
                  <a:cubicBezTo>
                    <a:pt x="9388" y="114545"/>
                    <a:pt x="11149" y="118441"/>
                    <a:pt x="12909" y="120000"/>
                  </a:cubicBezTo>
                  <a:cubicBezTo>
                    <a:pt x="11149" y="106363"/>
                    <a:pt x="10855" y="96233"/>
                    <a:pt x="11442" y="88441"/>
                  </a:cubicBezTo>
                  <a:cubicBezTo>
                    <a:pt x="12909" y="85324"/>
                    <a:pt x="15843" y="84545"/>
                    <a:pt x="20831" y="87272"/>
                  </a:cubicBezTo>
                  <a:cubicBezTo>
                    <a:pt x="34621" y="95064"/>
                    <a:pt x="39022" y="86103"/>
                    <a:pt x="49290" y="56883"/>
                  </a:cubicBezTo>
                  <a:cubicBezTo>
                    <a:pt x="52518" y="47922"/>
                    <a:pt x="55158" y="37402"/>
                    <a:pt x="59853" y="37402"/>
                  </a:cubicBezTo>
                  <a:cubicBezTo>
                    <a:pt x="64841" y="37402"/>
                    <a:pt x="67481" y="47922"/>
                    <a:pt x="70415" y="56883"/>
                  </a:cubicBezTo>
                  <a:cubicBezTo>
                    <a:pt x="80977" y="86103"/>
                    <a:pt x="85378" y="95064"/>
                    <a:pt x="99168" y="87272"/>
                  </a:cubicBezTo>
                  <a:cubicBezTo>
                    <a:pt x="104156" y="84545"/>
                    <a:pt x="107090" y="85324"/>
                    <a:pt x="108557" y="88441"/>
                  </a:cubicBezTo>
                  <a:cubicBezTo>
                    <a:pt x="109144" y="96233"/>
                    <a:pt x="108850" y="106363"/>
                    <a:pt x="107090" y="120000"/>
                  </a:cubicBezTo>
                  <a:cubicBezTo>
                    <a:pt x="108850" y="118441"/>
                    <a:pt x="110317" y="114545"/>
                    <a:pt x="111784" y="109090"/>
                  </a:cubicBezTo>
                  <a:cubicBezTo>
                    <a:pt x="120000" y="91168"/>
                    <a:pt x="118533" y="73636"/>
                    <a:pt x="115012" y="5571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5413375" y="2563019"/>
              <a:ext cx="2334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571" y="119560"/>
                  </a:lnTo>
                  <a:lnTo>
                    <a:pt x="65306" y="119999"/>
                  </a:lnTo>
                  <a:lnTo>
                    <a:pt x="12244" y="94065"/>
                  </a:lnTo>
                  <a:lnTo>
                    <a:pt x="66122" y="74285"/>
                  </a:lnTo>
                  <a:lnTo>
                    <a:pt x="0" y="58021"/>
                  </a:lnTo>
                  <a:lnTo>
                    <a:pt x="43265" y="21538"/>
                  </a:lnTo>
                  <a:lnTo>
                    <a:pt x="60408" y="7032"/>
                  </a:lnTo>
                  <a:lnTo>
                    <a:pt x="89795" y="0"/>
                  </a:lnTo>
                  <a:lnTo>
                    <a:pt x="89795" y="17142"/>
                  </a:lnTo>
                  <a:lnTo>
                    <a:pt x="119183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5767388" y="2559844"/>
              <a:ext cx="2334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877" y="73745"/>
                  </a:moveTo>
                  <a:lnTo>
                    <a:pt x="108571" y="92945"/>
                  </a:lnTo>
                  <a:lnTo>
                    <a:pt x="54693" y="120000"/>
                  </a:lnTo>
                  <a:lnTo>
                    <a:pt x="51428" y="119563"/>
                  </a:lnTo>
                  <a:lnTo>
                    <a:pt x="0" y="119563"/>
                  </a:lnTo>
                  <a:lnTo>
                    <a:pt x="816" y="120000"/>
                  </a:lnTo>
                  <a:lnTo>
                    <a:pt x="30204" y="16581"/>
                  </a:lnTo>
                  <a:lnTo>
                    <a:pt x="30204" y="0"/>
                  </a:lnTo>
                  <a:lnTo>
                    <a:pt x="66122" y="8290"/>
                  </a:lnTo>
                  <a:lnTo>
                    <a:pt x="81632" y="22690"/>
                  </a:lnTo>
                  <a:lnTo>
                    <a:pt x="120000" y="57163"/>
                  </a:lnTo>
                  <a:lnTo>
                    <a:pt x="53877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6110288" y="26804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5934075" y="26455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442075" y="264556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6186488" y="321706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6110288" y="2993232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834063" y="2296319"/>
              <a:ext cx="822300" cy="76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916613" y="2201069"/>
              <a:ext cx="6255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615" y="22479"/>
                  </a:moveTo>
                  <a:cubicBezTo>
                    <a:pt x="55076" y="0"/>
                    <a:pt x="107692" y="3305"/>
                    <a:pt x="120000" y="21818"/>
                  </a:cubicBezTo>
                  <a:cubicBezTo>
                    <a:pt x="115076" y="40661"/>
                    <a:pt x="118769" y="91239"/>
                    <a:pt x="115076" y="118016"/>
                  </a:cubicBezTo>
                  <a:cubicBezTo>
                    <a:pt x="115076" y="118016"/>
                    <a:pt x="115076" y="118016"/>
                    <a:pt x="115076" y="118016"/>
                  </a:cubicBezTo>
                  <a:cubicBezTo>
                    <a:pt x="115076" y="118347"/>
                    <a:pt x="115076" y="118677"/>
                    <a:pt x="115076" y="119008"/>
                  </a:cubicBezTo>
                  <a:cubicBezTo>
                    <a:pt x="114769" y="119008"/>
                    <a:pt x="114461" y="119669"/>
                    <a:pt x="114461" y="120000"/>
                  </a:cubicBezTo>
                  <a:cubicBezTo>
                    <a:pt x="114153" y="120000"/>
                    <a:pt x="113230" y="120000"/>
                    <a:pt x="112923" y="119669"/>
                  </a:cubicBezTo>
                  <a:cubicBezTo>
                    <a:pt x="112923" y="119669"/>
                    <a:pt x="112615" y="119338"/>
                    <a:pt x="112615" y="119338"/>
                  </a:cubicBezTo>
                  <a:cubicBezTo>
                    <a:pt x="112615" y="117024"/>
                    <a:pt x="112615" y="112396"/>
                    <a:pt x="112615" y="112066"/>
                  </a:cubicBezTo>
                  <a:cubicBezTo>
                    <a:pt x="112923" y="108429"/>
                    <a:pt x="113846" y="105123"/>
                    <a:pt x="114153" y="101487"/>
                  </a:cubicBezTo>
                  <a:cubicBezTo>
                    <a:pt x="111692" y="84297"/>
                    <a:pt x="104307" y="80991"/>
                    <a:pt x="100615" y="60495"/>
                  </a:cubicBezTo>
                  <a:cubicBezTo>
                    <a:pt x="99692" y="59173"/>
                    <a:pt x="98769" y="57851"/>
                    <a:pt x="97846" y="56528"/>
                  </a:cubicBezTo>
                  <a:cubicBezTo>
                    <a:pt x="96923" y="55206"/>
                    <a:pt x="95692" y="53553"/>
                    <a:pt x="94461" y="52231"/>
                  </a:cubicBezTo>
                  <a:cubicBezTo>
                    <a:pt x="93846" y="51900"/>
                    <a:pt x="93230" y="51570"/>
                    <a:pt x="92615" y="50909"/>
                  </a:cubicBezTo>
                  <a:cubicBezTo>
                    <a:pt x="78153" y="45289"/>
                    <a:pt x="78769" y="49586"/>
                    <a:pt x="65230" y="55537"/>
                  </a:cubicBezTo>
                  <a:cubicBezTo>
                    <a:pt x="60000" y="57851"/>
                    <a:pt x="45538" y="62148"/>
                    <a:pt x="39692" y="61487"/>
                  </a:cubicBezTo>
                  <a:cubicBezTo>
                    <a:pt x="37230" y="61487"/>
                    <a:pt x="28923" y="60495"/>
                    <a:pt x="28615" y="58181"/>
                  </a:cubicBezTo>
                  <a:cubicBezTo>
                    <a:pt x="17846" y="76033"/>
                    <a:pt x="16923" y="88925"/>
                    <a:pt x="13846" y="104132"/>
                  </a:cubicBezTo>
                  <a:cubicBezTo>
                    <a:pt x="14153" y="106776"/>
                    <a:pt x="14769" y="109421"/>
                    <a:pt x="14769" y="112066"/>
                  </a:cubicBezTo>
                  <a:cubicBezTo>
                    <a:pt x="14769" y="112396"/>
                    <a:pt x="15076" y="117024"/>
                    <a:pt x="14769" y="119338"/>
                  </a:cubicBezTo>
                  <a:cubicBezTo>
                    <a:pt x="14769" y="119338"/>
                    <a:pt x="14769" y="119669"/>
                    <a:pt x="14769" y="119669"/>
                  </a:cubicBezTo>
                  <a:cubicBezTo>
                    <a:pt x="14461" y="120000"/>
                    <a:pt x="13230" y="120000"/>
                    <a:pt x="13230" y="120000"/>
                  </a:cubicBezTo>
                  <a:cubicBezTo>
                    <a:pt x="13230" y="119669"/>
                    <a:pt x="12615" y="119008"/>
                    <a:pt x="12615" y="119008"/>
                  </a:cubicBezTo>
                  <a:cubicBezTo>
                    <a:pt x="12307" y="117685"/>
                    <a:pt x="12307" y="117024"/>
                    <a:pt x="12307" y="116033"/>
                  </a:cubicBezTo>
                  <a:cubicBezTo>
                    <a:pt x="12000" y="114710"/>
                    <a:pt x="12000" y="113057"/>
                    <a:pt x="11692" y="111735"/>
                  </a:cubicBezTo>
                  <a:cubicBezTo>
                    <a:pt x="7692" y="95206"/>
                    <a:pt x="0" y="29421"/>
                    <a:pt x="28615" y="22479"/>
                  </a:cubicBezTo>
                  <a:close/>
                  <a:moveTo>
                    <a:pt x="68923" y="44628"/>
                  </a:moveTo>
                  <a:cubicBezTo>
                    <a:pt x="69230" y="44628"/>
                    <a:pt x="69846" y="44297"/>
                    <a:pt x="70153" y="44297"/>
                  </a:cubicBezTo>
                  <a:cubicBezTo>
                    <a:pt x="69538" y="44297"/>
                    <a:pt x="68923" y="44628"/>
                    <a:pt x="68307" y="44628"/>
                  </a:cubicBezTo>
                  <a:cubicBezTo>
                    <a:pt x="68307" y="44628"/>
                    <a:pt x="68615" y="44628"/>
                    <a:pt x="68923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4479925" y="2167732"/>
              <a:ext cx="268200" cy="5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4303713" y="21312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4811713" y="213121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4556125" y="270271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4479925" y="248046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4202113" y="178355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319588" y="1670844"/>
              <a:ext cx="6333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979" y="25093"/>
                  </a:moveTo>
                  <a:cubicBezTo>
                    <a:pt x="64873" y="0"/>
                    <a:pt x="12182" y="32171"/>
                    <a:pt x="0" y="50187"/>
                  </a:cubicBezTo>
                  <a:cubicBezTo>
                    <a:pt x="4873" y="68525"/>
                    <a:pt x="2436" y="92010"/>
                    <a:pt x="6091" y="118069"/>
                  </a:cubicBezTo>
                  <a:cubicBezTo>
                    <a:pt x="6091" y="118069"/>
                    <a:pt x="6091" y="118069"/>
                    <a:pt x="6091" y="118069"/>
                  </a:cubicBezTo>
                  <a:cubicBezTo>
                    <a:pt x="6091" y="118391"/>
                    <a:pt x="6395" y="118713"/>
                    <a:pt x="6395" y="119034"/>
                  </a:cubicBezTo>
                  <a:cubicBezTo>
                    <a:pt x="6395" y="119034"/>
                    <a:pt x="6700" y="119678"/>
                    <a:pt x="7005" y="119999"/>
                  </a:cubicBezTo>
                  <a:cubicBezTo>
                    <a:pt x="7005" y="119999"/>
                    <a:pt x="7918" y="119999"/>
                    <a:pt x="8223" y="119678"/>
                  </a:cubicBezTo>
                  <a:cubicBezTo>
                    <a:pt x="8527" y="119678"/>
                    <a:pt x="8527" y="119356"/>
                    <a:pt x="8527" y="119356"/>
                  </a:cubicBezTo>
                  <a:cubicBezTo>
                    <a:pt x="8527" y="117104"/>
                    <a:pt x="8527" y="112600"/>
                    <a:pt x="8527" y="112278"/>
                  </a:cubicBezTo>
                  <a:cubicBezTo>
                    <a:pt x="8223" y="108739"/>
                    <a:pt x="8832" y="105201"/>
                    <a:pt x="8223" y="101662"/>
                  </a:cubicBezTo>
                  <a:cubicBezTo>
                    <a:pt x="10659" y="85254"/>
                    <a:pt x="8527" y="84611"/>
                    <a:pt x="17055" y="68203"/>
                  </a:cubicBezTo>
                  <a:cubicBezTo>
                    <a:pt x="17969" y="66595"/>
                    <a:pt x="22538" y="61126"/>
                    <a:pt x="23147" y="60482"/>
                  </a:cubicBezTo>
                  <a:cubicBezTo>
                    <a:pt x="37157" y="55013"/>
                    <a:pt x="42335" y="64343"/>
                    <a:pt x="55736" y="70134"/>
                  </a:cubicBezTo>
                  <a:cubicBezTo>
                    <a:pt x="60609" y="72386"/>
                    <a:pt x="68527" y="72386"/>
                    <a:pt x="74010" y="72386"/>
                  </a:cubicBezTo>
                  <a:cubicBezTo>
                    <a:pt x="82842" y="72386"/>
                    <a:pt x="91370" y="62091"/>
                    <a:pt x="91675" y="59839"/>
                  </a:cubicBezTo>
                  <a:cubicBezTo>
                    <a:pt x="102335" y="77211"/>
                    <a:pt x="103553" y="89758"/>
                    <a:pt x="106598" y="104557"/>
                  </a:cubicBezTo>
                  <a:cubicBezTo>
                    <a:pt x="105989" y="107131"/>
                    <a:pt x="105685" y="109705"/>
                    <a:pt x="105380" y="112278"/>
                  </a:cubicBezTo>
                  <a:cubicBezTo>
                    <a:pt x="105380" y="112600"/>
                    <a:pt x="105380" y="117104"/>
                    <a:pt x="105380" y="119356"/>
                  </a:cubicBezTo>
                  <a:cubicBezTo>
                    <a:pt x="105380" y="119356"/>
                    <a:pt x="105380" y="119678"/>
                    <a:pt x="105685" y="119678"/>
                  </a:cubicBezTo>
                  <a:cubicBezTo>
                    <a:pt x="105989" y="119999"/>
                    <a:pt x="106903" y="119999"/>
                    <a:pt x="106903" y="119999"/>
                  </a:cubicBezTo>
                  <a:cubicBezTo>
                    <a:pt x="107208" y="119678"/>
                    <a:pt x="107512" y="119034"/>
                    <a:pt x="107512" y="119034"/>
                  </a:cubicBezTo>
                  <a:cubicBezTo>
                    <a:pt x="107817" y="117747"/>
                    <a:pt x="107817" y="117104"/>
                    <a:pt x="107817" y="116139"/>
                  </a:cubicBezTo>
                  <a:cubicBezTo>
                    <a:pt x="108121" y="114852"/>
                    <a:pt x="108426" y="113243"/>
                    <a:pt x="108426" y="111957"/>
                  </a:cubicBezTo>
                  <a:cubicBezTo>
                    <a:pt x="112385" y="95871"/>
                    <a:pt x="120000" y="31849"/>
                    <a:pt x="91979" y="25093"/>
                  </a:cubicBezTo>
                  <a:close/>
                  <a:moveTo>
                    <a:pt x="51776" y="46648"/>
                  </a:moveTo>
                  <a:cubicBezTo>
                    <a:pt x="51472" y="46648"/>
                    <a:pt x="51167" y="46327"/>
                    <a:pt x="50558" y="46327"/>
                  </a:cubicBezTo>
                  <a:cubicBezTo>
                    <a:pt x="51167" y="46327"/>
                    <a:pt x="51776" y="46648"/>
                    <a:pt x="52690" y="46648"/>
                  </a:cubicBezTo>
                  <a:cubicBezTo>
                    <a:pt x="52385" y="46648"/>
                    <a:pt x="52081" y="46648"/>
                    <a:pt x="51776" y="46648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124200" y="1610519"/>
              <a:ext cx="6477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17" y="25093"/>
                  </a:moveTo>
                  <a:cubicBezTo>
                    <a:pt x="54950" y="0"/>
                    <a:pt x="107524" y="31849"/>
                    <a:pt x="120000" y="50187"/>
                  </a:cubicBezTo>
                  <a:cubicBezTo>
                    <a:pt x="114950" y="68525"/>
                    <a:pt x="117326" y="92010"/>
                    <a:pt x="113762" y="118069"/>
                  </a:cubicBezTo>
                  <a:cubicBezTo>
                    <a:pt x="113762" y="118069"/>
                    <a:pt x="113762" y="118069"/>
                    <a:pt x="113762" y="118069"/>
                  </a:cubicBezTo>
                  <a:cubicBezTo>
                    <a:pt x="113762" y="118391"/>
                    <a:pt x="113762" y="118391"/>
                    <a:pt x="113465" y="118713"/>
                  </a:cubicBezTo>
                  <a:cubicBezTo>
                    <a:pt x="113465" y="119034"/>
                    <a:pt x="113168" y="119678"/>
                    <a:pt x="112871" y="119678"/>
                  </a:cubicBezTo>
                  <a:cubicBezTo>
                    <a:pt x="112871" y="119999"/>
                    <a:pt x="111980" y="119678"/>
                    <a:pt x="111683" y="119678"/>
                  </a:cubicBezTo>
                  <a:cubicBezTo>
                    <a:pt x="111386" y="119678"/>
                    <a:pt x="111386" y="119356"/>
                    <a:pt x="111386" y="119356"/>
                  </a:cubicBezTo>
                  <a:cubicBezTo>
                    <a:pt x="111386" y="117104"/>
                    <a:pt x="111386" y="112278"/>
                    <a:pt x="111386" y="112278"/>
                  </a:cubicBezTo>
                  <a:cubicBezTo>
                    <a:pt x="111683" y="108739"/>
                    <a:pt x="111089" y="105201"/>
                    <a:pt x="111683" y="101662"/>
                  </a:cubicBezTo>
                  <a:cubicBezTo>
                    <a:pt x="109306" y="85254"/>
                    <a:pt x="111386" y="84611"/>
                    <a:pt x="102772" y="67882"/>
                  </a:cubicBezTo>
                  <a:cubicBezTo>
                    <a:pt x="101881" y="66595"/>
                    <a:pt x="97425" y="61126"/>
                    <a:pt x="96831" y="60482"/>
                  </a:cubicBezTo>
                  <a:cubicBezTo>
                    <a:pt x="82574" y="55013"/>
                    <a:pt x="77821" y="64343"/>
                    <a:pt x="64455" y="69812"/>
                  </a:cubicBezTo>
                  <a:cubicBezTo>
                    <a:pt x="59108" y="72064"/>
                    <a:pt x="51386" y="72386"/>
                    <a:pt x="45742" y="72386"/>
                  </a:cubicBezTo>
                  <a:cubicBezTo>
                    <a:pt x="37128" y="72386"/>
                    <a:pt x="28514" y="62091"/>
                    <a:pt x="28217" y="59839"/>
                  </a:cubicBezTo>
                  <a:cubicBezTo>
                    <a:pt x="17524" y="77211"/>
                    <a:pt x="16633" y="89758"/>
                    <a:pt x="13366" y="104557"/>
                  </a:cubicBezTo>
                  <a:cubicBezTo>
                    <a:pt x="13960" y="107131"/>
                    <a:pt x="14257" y="109705"/>
                    <a:pt x="14554" y="112278"/>
                  </a:cubicBezTo>
                  <a:cubicBezTo>
                    <a:pt x="14554" y="112278"/>
                    <a:pt x="14851" y="117104"/>
                    <a:pt x="14554" y="119356"/>
                  </a:cubicBezTo>
                  <a:cubicBezTo>
                    <a:pt x="14554" y="119356"/>
                    <a:pt x="14554" y="119678"/>
                    <a:pt x="14257" y="119678"/>
                  </a:cubicBezTo>
                  <a:cubicBezTo>
                    <a:pt x="13960" y="119678"/>
                    <a:pt x="13069" y="119999"/>
                    <a:pt x="13069" y="119678"/>
                  </a:cubicBezTo>
                  <a:cubicBezTo>
                    <a:pt x="12772" y="119678"/>
                    <a:pt x="12475" y="119034"/>
                    <a:pt x="12475" y="118713"/>
                  </a:cubicBezTo>
                  <a:cubicBezTo>
                    <a:pt x="12178" y="117747"/>
                    <a:pt x="12178" y="117104"/>
                    <a:pt x="12178" y="116139"/>
                  </a:cubicBezTo>
                  <a:cubicBezTo>
                    <a:pt x="11881" y="114530"/>
                    <a:pt x="11584" y="113243"/>
                    <a:pt x="11584" y="111957"/>
                  </a:cubicBezTo>
                  <a:cubicBezTo>
                    <a:pt x="7425" y="95871"/>
                    <a:pt x="0" y="31849"/>
                    <a:pt x="28217" y="25093"/>
                  </a:cubicBezTo>
                  <a:close/>
                  <a:moveTo>
                    <a:pt x="68019" y="46648"/>
                  </a:moveTo>
                  <a:cubicBezTo>
                    <a:pt x="68316" y="46327"/>
                    <a:pt x="68910" y="46327"/>
                    <a:pt x="69207" y="46005"/>
                  </a:cubicBezTo>
                  <a:cubicBezTo>
                    <a:pt x="68613" y="46327"/>
                    <a:pt x="68019" y="46648"/>
                    <a:pt x="67425" y="46648"/>
                  </a:cubicBezTo>
                  <a:cubicBezTo>
                    <a:pt x="67722" y="46648"/>
                    <a:pt x="67722" y="46648"/>
                    <a:pt x="68019" y="4664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5054600" y="2539207"/>
              <a:ext cx="796800" cy="104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306" y="10892"/>
                  </a:moveTo>
                  <a:cubicBezTo>
                    <a:pt x="47661" y="4984"/>
                    <a:pt x="82741" y="0"/>
                    <a:pt x="97016" y="20676"/>
                  </a:cubicBezTo>
                  <a:cubicBezTo>
                    <a:pt x="111290" y="41353"/>
                    <a:pt x="104032" y="48553"/>
                    <a:pt x="112016" y="55938"/>
                  </a:cubicBezTo>
                  <a:cubicBezTo>
                    <a:pt x="120000" y="63323"/>
                    <a:pt x="112500" y="80123"/>
                    <a:pt x="106935" y="81600"/>
                  </a:cubicBezTo>
                  <a:cubicBezTo>
                    <a:pt x="101612" y="83076"/>
                    <a:pt x="103790" y="88800"/>
                    <a:pt x="106451" y="91384"/>
                  </a:cubicBezTo>
                  <a:cubicBezTo>
                    <a:pt x="117822" y="101907"/>
                    <a:pt x="101370" y="120000"/>
                    <a:pt x="57338" y="119815"/>
                  </a:cubicBezTo>
                  <a:cubicBezTo>
                    <a:pt x="10161" y="119446"/>
                    <a:pt x="967" y="98584"/>
                    <a:pt x="13064" y="92123"/>
                  </a:cubicBezTo>
                  <a:cubicBezTo>
                    <a:pt x="16935" y="90092"/>
                    <a:pt x="18387" y="86030"/>
                    <a:pt x="14032" y="82338"/>
                  </a:cubicBezTo>
                  <a:cubicBezTo>
                    <a:pt x="9919" y="78830"/>
                    <a:pt x="0" y="65353"/>
                    <a:pt x="9193" y="54461"/>
                  </a:cubicBezTo>
                  <a:cubicBezTo>
                    <a:pt x="18629" y="43384"/>
                    <a:pt x="10403" y="10892"/>
                    <a:pt x="43306" y="10892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4859338" y="3375819"/>
              <a:ext cx="1182600" cy="4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232"/>
                    <a:pt x="48195" y="2054"/>
                    <a:pt x="48032" y="2876"/>
                  </a:cubicBezTo>
                  <a:cubicBezTo>
                    <a:pt x="40705" y="28767"/>
                    <a:pt x="25237" y="40273"/>
                    <a:pt x="12862" y="47260"/>
                  </a:cubicBezTo>
                  <a:cubicBezTo>
                    <a:pt x="488" y="54246"/>
                    <a:pt x="0" y="93698"/>
                    <a:pt x="0" y="119999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120000" y="93698"/>
                    <a:pt x="119837" y="54246"/>
                    <a:pt x="107137" y="47260"/>
                  </a:cubicBezTo>
                  <a:cubicBezTo>
                    <a:pt x="94599" y="39863"/>
                    <a:pt x="78154" y="27123"/>
                    <a:pt x="71316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5332413" y="3002757"/>
              <a:ext cx="2364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5670550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5110163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332413" y="3304382"/>
              <a:ext cx="236400" cy="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126038" y="2639219"/>
              <a:ext cx="6510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122863" y="2618582"/>
              <a:ext cx="689100" cy="49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441" y="57290"/>
                  </a:moveTo>
                  <a:cubicBezTo>
                    <a:pt x="37674" y="86322"/>
                    <a:pt x="33488" y="95225"/>
                    <a:pt x="20372" y="87483"/>
                  </a:cubicBezTo>
                  <a:cubicBezTo>
                    <a:pt x="6976" y="79741"/>
                    <a:pt x="9488" y="101419"/>
                    <a:pt x="12000" y="116516"/>
                  </a:cubicBezTo>
                  <a:cubicBezTo>
                    <a:pt x="0" y="96000"/>
                    <a:pt x="1395" y="76258"/>
                    <a:pt x="5023" y="56129"/>
                  </a:cubicBezTo>
                  <a:cubicBezTo>
                    <a:pt x="9209" y="34064"/>
                    <a:pt x="29302" y="774"/>
                    <a:pt x="48279" y="1548"/>
                  </a:cubicBezTo>
                  <a:cubicBezTo>
                    <a:pt x="58604" y="0"/>
                    <a:pt x="74232" y="1935"/>
                    <a:pt x="90976" y="18193"/>
                  </a:cubicBezTo>
                  <a:cubicBezTo>
                    <a:pt x="120000" y="47225"/>
                    <a:pt x="110232" y="112258"/>
                    <a:pt x="102418" y="120000"/>
                  </a:cubicBezTo>
                  <a:cubicBezTo>
                    <a:pt x="109953" y="60000"/>
                    <a:pt x="91534" y="72000"/>
                    <a:pt x="78697" y="40645"/>
                  </a:cubicBezTo>
                  <a:cubicBezTo>
                    <a:pt x="74511" y="26709"/>
                    <a:pt x="58325" y="25935"/>
                    <a:pt x="47441" y="5729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435600" y="3544094"/>
              <a:ext cx="23700" cy="30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200650" y="2972594"/>
              <a:ext cx="507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20" y="118956"/>
                  </a:moveTo>
                  <a:cubicBezTo>
                    <a:pt x="90000" y="118956"/>
                    <a:pt x="90759" y="118956"/>
                    <a:pt x="91139" y="118956"/>
                  </a:cubicBezTo>
                  <a:cubicBezTo>
                    <a:pt x="107088" y="114782"/>
                    <a:pt x="111265" y="96000"/>
                    <a:pt x="112784" y="70956"/>
                  </a:cubicBezTo>
                  <a:cubicBezTo>
                    <a:pt x="114683" y="43826"/>
                    <a:pt x="115063" y="34434"/>
                    <a:pt x="117721" y="31304"/>
                  </a:cubicBezTo>
                  <a:cubicBezTo>
                    <a:pt x="119240" y="29217"/>
                    <a:pt x="120000" y="24000"/>
                    <a:pt x="120000" y="16695"/>
                  </a:cubicBezTo>
                  <a:cubicBezTo>
                    <a:pt x="119620" y="9391"/>
                    <a:pt x="119620" y="8347"/>
                    <a:pt x="116582" y="5217"/>
                  </a:cubicBezTo>
                  <a:cubicBezTo>
                    <a:pt x="114303" y="3130"/>
                    <a:pt x="100632" y="0"/>
                    <a:pt x="90379" y="2086"/>
                  </a:cubicBezTo>
                  <a:cubicBezTo>
                    <a:pt x="90379" y="9391"/>
                    <a:pt x="90379" y="9391"/>
                    <a:pt x="90379" y="9391"/>
                  </a:cubicBezTo>
                  <a:cubicBezTo>
                    <a:pt x="98354" y="8347"/>
                    <a:pt x="105949" y="10434"/>
                    <a:pt x="108227" y="14608"/>
                  </a:cubicBezTo>
                  <a:cubicBezTo>
                    <a:pt x="113544" y="24000"/>
                    <a:pt x="112025" y="67826"/>
                    <a:pt x="107468" y="89739"/>
                  </a:cubicBezTo>
                  <a:cubicBezTo>
                    <a:pt x="104810" y="104347"/>
                    <a:pt x="96835" y="111652"/>
                    <a:pt x="89620" y="112695"/>
                  </a:cubicBezTo>
                  <a:lnTo>
                    <a:pt x="89620" y="118956"/>
                  </a:lnTo>
                  <a:close/>
                  <a:moveTo>
                    <a:pt x="60000" y="15652"/>
                  </a:moveTo>
                  <a:cubicBezTo>
                    <a:pt x="56202" y="16695"/>
                    <a:pt x="41772" y="5217"/>
                    <a:pt x="31898" y="2086"/>
                  </a:cubicBezTo>
                  <a:cubicBezTo>
                    <a:pt x="31139" y="2086"/>
                    <a:pt x="30379" y="2086"/>
                    <a:pt x="29620" y="2086"/>
                  </a:cubicBezTo>
                  <a:cubicBezTo>
                    <a:pt x="29620" y="9391"/>
                    <a:pt x="29620" y="9391"/>
                    <a:pt x="29620" y="9391"/>
                  </a:cubicBezTo>
                  <a:cubicBezTo>
                    <a:pt x="37594" y="10434"/>
                    <a:pt x="46329" y="15652"/>
                    <a:pt x="49367" y="28173"/>
                  </a:cubicBezTo>
                  <a:cubicBezTo>
                    <a:pt x="54303" y="48000"/>
                    <a:pt x="45569" y="97043"/>
                    <a:pt x="37594" y="107478"/>
                  </a:cubicBezTo>
                  <a:cubicBezTo>
                    <a:pt x="35316" y="110608"/>
                    <a:pt x="31898" y="112695"/>
                    <a:pt x="28860" y="112695"/>
                  </a:cubicBezTo>
                  <a:cubicBezTo>
                    <a:pt x="28860" y="120000"/>
                    <a:pt x="28860" y="120000"/>
                    <a:pt x="28860" y="120000"/>
                  </a:cubicBezTo>
                  <a:cubicBezTo>
                    <a:pt x="42531" y="120000"/>
                    <a:pt x="47468" y="92869"/>
                    <a:pt x="49367" y="83478"/>
                  </a:cubicBezTo>
                  <a:cubicBezTo>
                    <a:pt x="52405" y="65739"/>
                    <a:pt x="51645" y="42782"/>
                    <a:pt x="59620" y="42782"/>
                  </a:cubicBezTo>
                  <a:cubicBezTo>
                    <a:pt x="67594" y="42782"/>
                    <a:pt x="66455" y="65739"/>
                    <a:pt x="69493" y="82434"/>
                  </a:cubicBezTo>
                  <a:cubicBezTo>
                    <a:pt x="71012" y="91826"/>
                    <a:pt x="75189" y="120000"/>
                    <a:pt x="89620" y="118956"/>
                  </a:cubicBezTo>
                  <a:cubicBezTo>
                    <a:pt x="89620" y="112695"/>
                    <a:pt x="89620" y="112695"/>
                    <a:pt x="89620" y="112695"/>
                  </a:cubicBezTo>
                  <a:cubicBezTo>
                    <a:pt x="86202" y="112695"/>
                    <a:pt x="82784" y="110608"/>
                    <a:pt x="80126" y="107478"/>
                  </a:cubicBezTo>
                  <a:cubicBezTo>
                    <a:pt x="72531" y="97043"/>
                    <a:pt x="64936" y="48000"/>
                    <a:pt x="70253" y="28173"/>
                  </a:cubicBezTo>
                  <a:cubicBezTo>
                    <a:pt x="73670" y="15652"/>
                    <a:pt x="82025" y="10434"/>
                    <a:pt x="90379" y="9391"/>
                  </a:cubicBezTo>
                  <a:cubicBezTo>
                    <a:pt x="90379" y="2086"/>
                    <a:pt x="90379" y="2086"/>
                    <a:pt x="90379" y="2086"/>
                  </a:cubicBezTo>
                  <a:cubicBezTo>
                    <a:pt x="89620" y="2086"/>
                    <a:pt x="89240" y="2086"/>
                    <a:pt x="88481" y="2086"/>
                  </a:cubicBezTo>
                  <a:cubicBezTo>
                    <a:pt x="79367" y="4173"/>
                    <a:pt x="67974" y="15652"/>
                    <a:pt x="60000" y="15652"/>
                  </a:cubicBezTo>
                  <a:close/>
                  <a:moveTo>
                    <a:pt x="29620" y="2086"/>
                  </a:moveTo>
                  <a:cubicBezTo>
                    <a:pt x="19367" y="1043"/>
                    <a:pt x="6075" y="4173"/>
                    <a:pt x="3417" y="6260"/>
                  </a:cubicBezTo>
                  <a:cubicBezTo>
                    <a:pt x="379" y="9391"/>
                    <a:pt x="379" y="10434"/>
                    <a:pt x="0" y="17739"/>
                  </a:cubicBezTo>
                  <a:cubicBezTo>
                    <a:pt x="0" y="24000"/>
                    <a:pt x="0" y="30260"/>
                    <a:pt x="1898" y="32347"/>
                  </a:cubicBezTo>
                  <a:cubicBezTo>
                    <a:pt x="4556" y="34434"/>
                    <a:pt x="4556" y="43826"/>
                    <a:pt x="5696" y="72000"/>
                  </a:cubicBezTo>
                  <a:cubicBezTo>
                    <a:pt x="6835" y="96000"/>
                    <a:pt x="10632" y="115826"/>
                    <a:pt x="26202" y="118956"/>
                  </a:cubicBezTo>
                  <a:cubicBezTo>
                    <a:pt x="27341" y="120000"/>
                    <a:pt x="28101" y="120000"/>
                    <a:pt x="28860" y="120000"/>
                  </a:cubicBezTo>
                  <a:cubicBezTo>
                    <a:pt x="28860" y="112695"/>
                    <a:pt x="28860" y="112695"/>
                    <a:pt x="28860" y="112695"/>
                  </a:cubicBezTo>
                  <a:cubicBezTo>
                    <a:pt x="21645" y="112695"/>
                    <a:pt x="13291" y="105391"/>
                    <a:pt x="10632" y="89739"/>
                  </a:cubicBezTo>
                  <a:cubicBezTo>
                    <a:pt x="6835" y="67826"/>
                    <a:pt x="6455" y="24000"/>
                    <a:pt x="11772" y="14608"/>
                  </a:cubicBezTo>
                  <a:cubicBezTo>
                    <a:pt x="14050" y="11478"/>
                    <a:pt x="21645" y="8347"/>
                    <a:pt x="29620" y="9391"/>
                  </a:cubicBezTo>
                  <a:lnTo>
                    <a:pt x="29620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448300" y="35425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332413" y="3382169"/>
              <a:ext cx="236400" cy="16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58775" y="116400"/>
                    <a:pt x="58775" y="116400"/>
                    <a:pt x="58775" y="1164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0"/>
                    <a:pt x="0" y="3600"/>
                    <a:pt x="0" y="36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120000" y="2400"/>
                    <a:pt x="120000" y="2400"/>
                    <a:pt x="120000" y="24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775075" y="2902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597275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0857" y="20000"/>
                    <a:pt x="106285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69411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4106863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0000" y="0"/>
                    <a:pt x="27428" y="20000"/>
                    <a:pt x="13714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58285" y="120000"/>
                    <a:pt x="90857" y="100000"/>
                    <a:pt x="104571" y="69411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722688" y="3437732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272" y="0"/>
                  </a:moveTo>
                  <a:cubicBezTo>
                    <a:pt x="63272" y="0"/>
                    <a:pt x="0" y="12398"/>
                    <a:pt x="0" y="15498"/>
                  </a:cubicBezTo>
                  <a:cubicBezTo>
                    <a:pt x="0" y="18597"/>
                    <a:pt x="24000" y="120000"/>
                    <a:pt x="24000" y="120000"/>
                  </a:cubicBezTo>
                  <a:cubicBezTo>
                    <a:pt x="110181" y="120000"/>
                    <a:pt x="110181" y="120000"/>
                    <a:pt x="110181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272" y="0"/>
                    <a:pt x="63272" y="0"/>
                    <a:pt x="632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598863" y="3312319"/>
              <a:ext cx="2349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0"/>
                  </a:moveTo>
                  <a:lnTo>
                    <a:pt x="90000" y="12917"/>
                  </a:lnTo>
                  <a:lnTo>
                    <a:pt x="120000" y="120000"/>
                  </a:lnTo>
                  <a:lnTo>
                    <a:pt x="68108" y="120000"/>
                  </a:lnTo>
                  <a:lnTo>
                    <a:pt x="12162" y="72407"/>
                  </a:lnTo>
                  <a:lnTo>
                    <a:pt x="65675" y="57110"/>
                  </a:lnTo>
                  <a:lnTo>
                    <a:pt x="0" y="44532"/>
                  </a:lnTo>
                  <a:lnTo>
                    <a:pt x="60810" y="5439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984625" y="3312319"/>
              <a:ext cx="2334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87" y="0"/>
                  </a:moveTo>
                  <a:lnTo>
                    <a:pt x="29387" y="12917"/>
                  </a:lnTo>
                  <a:lnTo>
                    <a:pt x="0" y="120000"/>
                  </a:lnTo>
                  <a:lnTo>
                    <a:pt x="51428" y="120000"/>
                  </a:lnTo>
                  <a:lnTo>
                    <a:pt x="106938" y="72407"/>
                  </a:lnTo>
                  <a:lnTo>
                    <a:pt x="53877" y="57110"/>
                  </a:lnTo>
                  <a:lnTo>
                    <a:pt x="120000" y="44532"/>
                  </a:lnTo>
                  <a:lnTo>
                    <a:pt x="66122" y="6458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851275" y="3437732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0000" y="120000"/>
                    <a:pt x="68333" y="120000"/>
                    <a:pt x="85000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3775075" y="3215482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60359" y="120000"/>
                  </a:cubicBezTo>
                  <a:cubicBezTo>
                    <a:pt x="60359" y="120000"/>
                    <a:pt x="61077" y="120000"/>
                    <a:pt x="61796" y="120000"/>
                  </a:cubicBezTo>
                  <a:cubicBezTo>
                    <a:pt x="90538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3582988" y="2442369"/>
              <a:ext cx="685800" cy="6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145" y="17223"/>
                  </a:moveTo>
                  <a:cubicBezTo>
                    <a:pt x="104824" y="18917"/>
                    <a:pt x="110725" y="26258"/>
                    <a:pt x="113255" y="36423"/>
                  </a:cubicBezTo>
                  <a:cubicBezTo>
                    <a:pt x="120000" y="62400"/>
                    <a:pt x="105948" y="119152"/>
                    <a:pt x="58173" y="119717"/>
                  </a:cubicBezTo>
                  <a:cubicBezTo>
                    <a:pt x="33442" y="120000"/>
                    <a:pt x="15737" y="113788"/>
                    <a:pt x="9274" y="93741"/>
                  </a:cubicBezTo>
                  <a:cubicBezTo>
                    <a:pt x="2810" y="73694"/>
                    <a:pt x="0" y="41223"/>
                    <a:pt x="14051" y="23152"/>
                  </a:cubicBezTo>
                  <a:cubicBezTo>
                    <a:pt x="31756" y="282"/>
                    <a:pt x="69133" y="0"/>
                    <a:pt x="94145" y="172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497263" y="2518569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3157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3560763" y="2497932"/>
              <a:ext cx="692100" cy="44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93" y="52714"/>
                  </a:moveTo>
                  <a:cubicBezTo>
                    <a:pt x="38422" y="64714"/>
                    <a:pt x="48445" y="46714"/>
                    <a:pt x="59860" y="54428"/>
                  </a:cubicBezTo>
                  <a:cubicBezTo>
                    <a:pt x="71276" y="62142"/>
                    <a:pt x="102459" y="25285"/>
                    <a:pt x="109141" y="105857"/>
                  </a:cubicBezTo>
                  <a:cubicBezTo>
                    <a:pt x="120000" y="47571"/>
                    <a:pt x="103573" y="6000"/>
                    <a:pt x="62088" y="3000"/>
                  </a:cubicBezTo>
                  <a:cubicBezTo>
                    <a:pt x="17819" y="0"/>
                    <a:pt x="0" y="62142"/>
                    <a:pt x="12250" y="120000"/>
                  </a:cubicBezTo>
                  <a:cubicBezTo>
                    <a:pt x="11415" y="88714"/>
                    <a:pt x="16426" y="68142"/>
                    <a:pt x="25893" y="52714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703638" y="2658269"/>
              <a:ext cx="2619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00"/>
                  </a:moveTo>
                  <a:cubicBezTo>
                    <a:pt x="736" y="105000"/>
                    <a:pt x="30184" y="114000"/>
                    <a:pt x="42699" y="117000"/>
                  </a:cubicBezTo>
                  <a:cubicBezTo>
                    <a:pt x="54478" y="120000"/>
                    <a:pt x="65521" y="114000"/>
                    <a:pt x="76564" y="99000"/>
                  </a:cubicBezTo>
                  <a:cubicBezTo>
                    <a:pt x="90552" y="84000"/>
                    <a:pt x="108220" y="63000"/>
                    <a:pt x="119263" y="27000"/>
                  </a:cubicBezTo>
                  <a:cubicBezTo>
                    <a:pt x="120000" y="21000"/>
                    <a:pt x="120000" y="15000"/>
                    <a:pt x="118527" y="12000"/>
                  </a:cubicBezTo>
                  <a:cubicBezTo>
                    <a:pt x="97177" y="0"/>
                    <a:pt x="75092" y="69000"/>
                    <a:pt x="53742" y="78000"/>
                  </a:cubicBezTo>
                  <a:cubicBezTo>
                    <a:pt x="36809" y="84000"/>
                    <a:pt x="14723" y="75000"/>
                    <a:pt x="2208" y="30000"/>
                  </a:cubicBezTo>
                  <a:cubicBezTo>
                    <a:pt x="736" y="27000"/>
                    <a:pt x="0" y="27000"/>
                    <a:pt x="0" y="33000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659188" y="2859882"/>
              <a:ext cx="504900" cy="1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4460875" y="3066256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415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415"/>
                    <a:pt x="120000" y="35415"/>
                    <a:pt x="120000" y="35415"/>
                  </a:cubicBezTo>
                  <a:cubicBezTo>
                    <a:pt x="120000" y="0"/>
                    <a:pt x="0" y="0"/>
                    <a:pt x="0" y="35415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4283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2571" y="20000"/>
                    <a:pt x="106285" y="49411"/>
                  </a:cubicBezTo>
                  <a:cubicBezTo>
                    <a:pt x="120000" y="80000"/>
                    <a:pt x="111428" y="108235"/>
                    <a:pt x="87428" y="114117"/>
                  </a:cubicBezTo>
                  <a:cubicBezTo>
                    <a:pt x="61714" y="120000"/>
                    <a:pt x="29142" y="100000"/>
                    <a:pt x="15428" y="70588"/>
                  </a:cubicBezTo>
                  <a:cubicBezTo>
                    <a:pt x="0" y="40000"/>
                    <a:pt x="10285" y="11764"/>
                    <a:pt x="34285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4791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80000"/>
                    <a:pt x="8571" y="108235"/>
                    <a:pt x="34285" y="114117"/>
                  </a:cubicBezTo>
                  <a:cubicBezTo>
                    <a:pt x="60000" y="120000"/>
                    <a:pt x="90857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408488" y="3602831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529" y="0"/>
                  </a:moveTo>
                  <a:cubicBezTo>
                    <a:pt x="63529" y="0"/>
                    <a:pt x="0" y="12398"/>
                    <a:pt x="0" y="15498"/>
                  </a:cubicBezTo>
                  <a:cubicBezTo>
                    <a:pt x="0" y="18597"/>
                    <a:pt x="24434" y="120000"/>
                    <a:pt x="24434" y="120000"/>
                  </a:cubicBezTo>
                  <a:cubicBezTo>
                    <a:pt x="109683" y="120000"/>
                    <a:pt x="109683" y="120000"/>
                    <a:pt x="109683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529" y="0"/>
                    <a:pt x="63529" y="0"/>
                    <a:pt x="63529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4286250" y="3475831"/>
              <a:ext cx="2334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5" y="0"/>
                  </a:moveTo>
                  <a:lnTo>
                    <a:pt x="89795" y="12881"/>
                  </a:lnTo>
                  <a:lnTo>
                    <a:pt x="120000" y="119999"/>
                  </a:lnTo>
                  <a:lnTo>
                    <a:pt x="68571" y="119999"/>
                  </a:lnTo>
                  <a:lnTo>
                    <a:pt x="11428" y="72203"/>
                  </a:lnTo>
                  <a:lnTo>
                    <a:pt x="66122" y="57627"/>
                  </a:lnTo>
                  <a:lnTo>
                    <a:pt x="0" y="44406"/>
                  </a:lnTo>
                  <a:lnTo>
                    <a:pt x="60408" y="5423"/>
                  </a:lnTo>
                  <a:lnTo>
                    <a:pt x="897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4670425" y="3475831"/>
              <a:ext cx="231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10" y="0"/>
                  </a:moveTo>
                  <a:lnTo>
                    <a:pt x="30410" y="12881"/>
                  </a:lnTo>
                  <a:lnTo>
                    <a:pt x="0" y="119999"/>
                  </a:lnTo>
                  <a:lnTo>
                    <a:pt x="50958" y="119999"/>
                  </a:lnTo>
                  <a:lnTo>
                    <a:pt x="108493" y="72203"/>
                  </a:lnTo>
                  <a:lnTo>
                    <a:pt x="53424" y="57627"/>
                  </a:lnTo>
                  <a:lnTo>
                    <a:pt x="119999" y="44406"/>
                  </a:lnTo>
                  <a:lnTo>
                    <a:pt x="65753" y="6779"/>
                  </a:lnTo>
                  <a:lnTo>
                    <a:pt x="304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4537075" y="3602831"/>
              <a:ext cx="114300" cy="11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1666" y="120000"/>
                    <a:pt x="68333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4460875" y="3378994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179" y="115862"/>
                    <a:pt x="59640" y="120000"/>
                  </a:cubicBezTo>
                  <a:cubicBezTo>
                    <a:pt x="60359" y="120000"/>
                    <a:pt x="60359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4183063" y="2682081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111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6842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4279900" y="2585244"/>
              <a:ext cx="647700" cy="5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76" y="22479"/>
                  </a:moveTo>
                  <a:cubicBezTo>
                    <a:pt x="66831" y="0"/>
                    <a:pt x="27029" y="1355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8910" y="119008"/>
                  </a:cubicBezTo>
                  <a:cubicBezTo>
                    <a:pt x="9207" y="119008"/>
                    <a:pt x="9504" y="119669"/>
                    <a:pt x="9504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0990" y="119669"/>
                    <a:pt x="10990" y="119338"/>
                    <a:pt x="10990" y="119338"/>
                  </a:cubicBezTo>
                  <a:cubicBezTo>
                    <a:pt x="11287" y="117024"/>
                    <a:pt x="10990" y="112396"/>
                    <a:pt x="10990" y="112396"/>
                  </a:cubicBezTo>
                  <a:cubicBezTo>
                    <a:pt x="10990" y="108429"/>
                    <a:pt x="10099" y="105123"/>
                    <a:pt x="9504" y="101487"/>
                  </a:cubicBezTo>
                  <a:cubicBezTo>
                    <a:pt x="12178" y="84628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56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8181"/>
                  </a:cubicBezTo>
                  <a:cubicBezTo>
                    <a:pt x="76930" y="60165"/>
                    <a:pt x="82574" y="63140"/>
                    <a:pt x="87920" y="62479"/>
                  </a:cubicBezTo>
                  <a:cubicBezTo>
                    <a:pt x="90297" y="62479"/>
                    <a:pt x="92079" y="60495"/>
                    <a:pt x="92376" y="58512"/>
                  </a:cubicBezTo>
                  <a:cubicBezTo>
                    <a:pt x="98613" y="79338"/>
                    <a:pt x="103663" y="88925"/>
                    <a:pt x="106633" y="104132"/>
                  </a:cubicBezTo>
                  <a:cubicBezTo>
                    <a:pt x="106336" y="106776"/>
                    <a:pt x="105742" y="109421"/>
                    <a:pt x="105742" y="112396"/>
                  </a:cubicBezTo>
                  <a:cubicBezTo>
                    <a:pt x="105742" y="112396"/>
                    <a:pt x="105445" y="117024"/>
                    <a:pt x="105742" y="119338"/>
                  </a:cubicBezTo>
                  <a:cubicBezTo>
                    <a:pt x="105742" y="119338"/>
                    <a:pt x="105742" y="119669"/>
                    <a:pt x="105742" y="119669"/>
                  </a:cubicBezTo>
                  <a:cubicBezTo>
                    <a:pt x="106039" y="120000"/>
                    <a:pt x="106930" y="120000"/>
                    <a:pt x="107227" y="120000"/>
                  </a:cubicBezTo>
                  <a:cubicBezTo>
                    <a:pt x="107227" y="119669"/>
                    <a:pt x="107821" y="119008"/>
                    <a:pt x="107821" y="119008"/>
                  </a:cubicBezTo>
                  <a:cubicBezTo>
                    <a:pt x="108118" y="118016"/>
                    <a:pt x="108118" y="117024"/>
                    <a:pt x="108118" y="116033"/>
                  </a:cubicBezTo>
                  <a:cubicBezTo>
                    <a:pt x="108118" y="114710"/>
                    <a:pt x="108415" y="113057"/>
                    <a:pt x="108712" y="111735"/>
                  </a:cubicBezTo>
                  <a:cubicBezTo>
                    <a:pt x="112574" y="95206"/>
                    <a:pt x="120000" y="29752"/>
                    <a:pt x="92376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3762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33"/>
          <p:cNvSpPr/>
          <p:nvPr/>
        </p:nvSpPr>
        <p:spPr>
          <a:xfrm>
            <a:off x="0" y="990600"/>
            <a:ext cx="9144000" cy="4152900"/>
          </a:xfrm>
          <a:prstGeom prst="rect">
            <a:avLst/>
          </a:prstGeom>
          <a:solidFill>
            <a:schemeClr val="lt1">
              <a:alpha val="6156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 Texto padrão" type="tx">
  <p:cSld name="08- Texto padrão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None/>
              <a:defRPr sz="1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209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301037" y="498590"/>
            <a:ext cx="8541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1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8" name="Google Shape;718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2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6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2" name="Google Shape;722;p6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3" name="Google Shape;723;p6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24" name="Google Shape;724;p62"/>
          <p:cNvSpPr/>
          <p:nvPr/>
        </p:nvSpPr>
        <p:spPr>
          <a:xfrm>
            <a:off x="301037" y="498590"/>
            <a:ext cx="8541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3"/>
          <p:cNvSpPr txBox="1">
            <a:spLocks noGrp="1"/>
          </p:cNvSpPr>
          <p:nvPr>
            <p:ph type="title"/>
          </p:nvPr>
        </p:nvSpPr>
        <p:spPr>
          <a:xfrm>
            <a:off x="2189083" y="73022"/>
            <a:ext cx="4765833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6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8" name="Google Shape;728;p6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9" name="Google Shape;729;p6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3" name="Google Shape;733;p6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4" name="Google Shape;734;p6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6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66"/>
          <p:cNvSpPr txBox="1">
            <a:spLocks noGrp="1"/>
          </p:cNvSpPr>
          <p:nvPr>
            <p:ph type="body" idx="1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8" name="Google Shape;738;p6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9" name="Google Shape;739;p66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7"/>
          <p:cNvSpPr txBox="1">
            <a:spLocks noGrp="1"/>
          </p:cNvSpPr>
          <p:nvPr>
            <p:ph type="title"/>
          </p:nvPr>
        </p:nvSpPr>
        <p:spPr>
          <a:xfrm>
            <a:off x="447793" y="117651"/>
            <a:ext cx="6096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4100" b="0" i="0" u="none" strike="noStrike" cap="non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67"/>
          <p:cNvSpPr txBox="1">
            <a:spLocks noGrp="1"/>
          </p:cNvSpPr>
          <p:nvPr>
            <p:ph type="ftr" idx="11"/>
          </p:nvPr>
        </p:nvSpPr>
        <p:spPr>
          <a:xfrm>
            <a:off x="3108326" y="4783139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67"/>
          <p:cNvSpPr txBox="1">
            <a:spLocks noGrp="1"/>
          </p:cNvSpPr>
          <p:nvPr>
            <p:ph type="dt" idx="10"/>
          </p:nvPr>
        </p:nvSpPr>
        <p:spPr>
          <a:xfrm>
            <a:off x="457200" y="4783139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67"/>
          <p:cNvSpPr txBox="1">
            <a:spLocks noGrp="1"/>
          </p:cNvSpPr>
          <p:nvPr>
            <p:ph type="sldNum" idx="12"/>
          </p:nvPr>
        </p:nvSpPr>
        <p:spPr>
          <a:xfrm>
            <a:off x="6583364" y="4783139"/>
            <a:ext cx="210343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8"/>
          <p:cNvSpPr txBox="1">
            <a:spLocks noGrp="1"/>
          </p:cNvSpPr>
          <p:nvPr>
            <p:ph type="ftr" idx="11"/>
          </p:nvPr>
        </p:nvSpPr>
        <p:spPr>
          <a:xfrm>
            <a:off x="3108326" y="4783139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68"/>
          <p:cNvSpPr txBox="1">
            <a:spLocks noGrp="1"/>
          </p:cNvSpPr>
          <p:nvPr>
            <p:ph type="dt" idx="10"/>
          </p:nvPr>
        </p:nvSpPr>
        <p:spPr>
          <a:xfrm>
            <a:off x="457200" y="4783139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68"/>
          <p:cNvSpPr txBox="1">
            <a:spLocks noGrp="1"/>
          </p:cNvSpPr>
          <p:nvPr>
            <p:ph type="sldNum" idx="12"/>
          </p:nvPr>
        </p:nvSpPr>
        <p:spPr>
          <a:xfrm>
            <a:off x="6583364" y="4783139"/>
            <a:ext cx="210343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9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9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2" name="Google Shape;752;p69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type="tx">
  <p:cSld name="TITLE_AND_BODY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0"/>
          <p:cNvSpPr txBox="1">
            <a:spLocks noGrp="1"/>
          </p:cNvSpPr>
          <p:nvPr>
            <p:ph type="sldNum" idx="12"/>
          </p:nvPr>
        </p:nvSpPr>
        <p:spPr>
          <a:xfrm>
            <a:off x="658368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without Title" type="titleOnly">
  <p:cSld name="TITLE_ONLY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1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71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8" name="Google Shape;758;p71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59" name="Google Shape;759;p71"/>
          <p:cNvSpPr/>
          <p:nvPr/>
        </p:nvSpPr>
        <p:spPr>
          <a:xfrm>
            <a:off x="0" y="-85047"/>
            <a:ext cx="9144000" cy="16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_Img">
  <p:cSld name="FullScreen_Img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2" name="Google Shape;762;p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7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out Footer">
  <p:cSld name="Title without Footer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3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73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7" name="Google Shape;767;p73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8" name="Google Shape;768;p73"/>
          <p:cNvSpPr/>
          <p:nvPr/>
        </p:nvSpPr>
        <p:spPr>
          <a:xfrm>
            <a:off x="4145936" y="4547419"/>
            <a:ext cx="942300" cy="5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73"/>
          <p:cNvSpPr/>
          <p:nvPr/>
        </p:nvSpPr>
        <p:spPr>
          <a:xfrm>
            <a:off x="0" y="3466070"/>
            <a:ext cx="9144000" cy="16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out footer arrows">
  <p:cSld name="Without footer arrows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4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74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3" name="Google Shape;773;p74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74" name="Google Shape;774;p74"/>
          <p:cNvSpPr/>
          <p:nvPr/>
        </p:nvSpPr>
        <p:spPr>
          <a:xfrm>
            <a:off x="3722146" y="4410635"/>
            <a:ext cx="1699800" cy="73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ed Backgroud">
  <p:cSld name="Colored Backgroud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5"/>
          <p:cNvSpPr txBox="1">
            <a:spLocks noGrp="1"/>
          </p:cNvSpPr>
          <p:nvPr>
            <p:ph type="dt" idx="10"/>
          </p:nvPr>
        </p:nvSpPr>
        <p:spPr>
          <a:xfrm>
            <a:off x="457200" y="471945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7" name="Google Shape;777;p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5D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Footer">
  <p:cSld name="1_Title and Footer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6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7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1" name="Google Shape;781;p76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82" name="Google Shape;782;p76"/>
          <p:cNvCxnSpPr/>
          <p:nvPr/>
        </p:nvCxnSpPr>
        <p:spPr>
          <a:xfrm rot="10800000">
            <a:off x="399835" y="562064"/>
            <a:ext cx="8318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7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77"/>
          <p:cNvSpPr txBox="1">
            <a:spLocks noGrp="1"/>
          </p:cNvSpPr>
          <p:nvPr>
            <p:ph type="body" idx="1"/>
          </p:nvPr>
        </p:nvSpPr>
        <p:spPr>
          <a:xfrm>
            <a:off x="457200" y="101201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6" name="Google Shape;786;p77"/>
          <p:cNvSpPr txBox="1">
            <a:spLocks noGrp="1"/>
          </p:cNvSpPr>
          <p:nvPr>
            <p:ph type="body" idx="2"/>
          </p:nvPr>
        </p:nvSpPr>
        <p:spPr>
          <a:xfrm>
            <a:off x="4648200" y="101201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7" name="Google Shape;787;p77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8" name="Google Shape;788;p77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8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78"/>
          <p:cNvSpPr txBox="1">
            <a:spLocks noGrp="1"/>
          </p:cNvSpPr>
          <p:nvPr>
            <p:ph type="body" idx="1"/>
          </p:nvPr>
        </p:nvSpPr>
        <p:spPr>
          <a:xfrm>
            <a:off x="457200" y="1000823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2" name="Google Shape;792;p78"/>
          <p:cNvSpPr txBox="1">
            <a:spLocks noGrp="1"/>
          </p:cNvSpPr>
          <p:nvPr>
            <p:ph type="body" idx="2"/>
          </p:nvPr>
        </p:nvSpPr>
        <p:spPr>
          <a:xfrm>
            <a:off x="457200" y="148064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3" name="Google Shape;793;p78"/>
          <p:cNvSpPr txBox="1">
            <a:spLocks noGrp="1"/>
          </p:cNvSpPr>
          <p:nvPr>
            <p:ph type="body" idx="3"/>
          </p:nvPr>
        </p:nvSpPr>
        <p:spPr>
          <a:xfrm>
            <a:off x="4645027" y="100082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4" name="Google Shape;794;p78"/>
          <p:cNvSpPr txBox="1">
            <a:spLocks noGrp="1"/>
          </p:cNvSpPr>
          <p:nvPr>
            <p:ph type="body" idx="4"/>
          </p:nvPr>
        </p:nvSpPr>
        <p:spPr>
          <a:xfrm>
            <a:off x="4645027" y="148064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5" name="Google Shape;795;p78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6" name="Google Shape;796;p78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range avatars">
  <p:cSld name="arrange avatars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9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9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0" name="Google Shape;800;p79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1" name="Google Shape;801;p79"/>
          <p:cNvSpPr/>
          <p:nvPr/>
        </p:nvSpPr>
        <p:spPr>
          <a:xfrm>
            <a:off x="4145936" y="4547419"/>
            <a:ext cx="942300" cy="5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79"/>
          <p:cNvGrpSpPr/>
          <p:nvPr/>
        </p:nvGrpSpPr>
        <p:grpSpPr>
          <a:xfrm>
            <a:off x="2415383" y="1108869"/>
            <a:ext cx="4453656" cy="2929087"/>
            <a:chOff x="2415382" y="1108869"/>
            <a:chExt cx="4453656" cy="2929087"/>
          </a:xfrm>
        </p:grpSpPr>
        <p:sp>
          <p:nvSpPr>
            <p:cNvPr id="803" name="Google Shape;803;p79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79"/>
            <p:cNvSpPr/>
            <p:nvPr/>
          </p:nvSpPr>
          <p:spPr>
            <a:xfrm>
              <a:off x="4546600" y="199469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79"/>
            <p:cNvSpPr/>
            <p:nvPr/>
          </p:nvSpPr>
          <p:spPr>
            <a:xfrm>
              <a:off x="5035550" y="15882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9"/>
            <p:cNvSpPr/>
            <p:nvPr/>
          </p:nvSpPr>
          <p:spPr>
            <a:xfrm>
              <a:off x="48593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9"/>
            <p:cNvSpPr/>
            <p:nvPr/>
          </p:nvSpPr>
          <p:spPr>
            <a:xfrm>
              <a:off x="5365750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9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9"/>
            <p:cNvSpPr/>
            <p:nvPr/>
          </p:nvSpPr>
          <p:spPr>
            <a:xfrm>
              <a:off x="5024438" y="19581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9"/>
            <p:cNvSpPr/>
            <p:nvPr/>
          </p:nvSpPr>
          <p:spPr>
            <a:xfrm>
              <a:off x="5035550" y="190261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79"/>
            <p:cNvSpPr/>
            <p:nvPr/>
          </p:nvSpPr>
          <p:spPr>
            <a:xfrm>
              <a:off x="4757738" y="120570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79"/>
            <p:cNvSpPr/>
            <p:nvPr/>
          </p:nvSpPr>
          <p:spPr>
            <a:xfrm>
              <a:off x="4810125" y="1158082"/>
              <a:ext cx="673200" cy="5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285" y="100248"/>
                  </a:moveTo>
                  <a:cubicBezTo>
                    <a:pt x="120000" y="76024"/>
                    <a:pt x="117428" y="19378"/>
                    <a:pt x="103142" y="21242"/>
                  </a:cubicBezTo>
                  <a:cubicBezTo>
                    <a:pt x="89428" y="3354"/>
                    <a:pt x="42571" y="0"/>
                    <a:pt x="29428" y="19378"/>
                  </a:cubicBezTo>
                  <a:cubicBezTo>
                    <a:pt x="0" y="26832"/>
                    <a:pt x="13714" y="100621"/>
                    <a:pt x="13714" y="100621"/>
                  </a:cubicBezTo>
                  <a:cubicBezTo>
                    <a:pt x="14571" y="108074"/>
                    <a:pt x="16000" y="114409"/>
                    <a:pt x="17142" y="120000"/>
                  </a:cubicBezTo>
                  <a:cubicBezTo>
                    <a:pt x="19142" y="120000"/>
                    <a:pt x="21142" y="119627"/>
                    <a:pt x="23142" y="119627"/>
                  </a:cubicBezTo>
                  <a:cubicBezTo>
                    <a:pt x="21142" y="114409"/>
                    <a:pt x="19142" y="109192"/>
                    <a:pt x="18571" y="105465"/>
                  </a:cubicBezTo>
                  <a:cubicBezTo>
                    <a:pt x="18285" y="103229"/>
                    <a:pt x="17428" y="95403"/>
                    <a:pt x="17428" y="93540"/>
                  </a:cubicBezTo>
                  <a:cubicBezTo>
                    <a:pt x="17714" y="80124"/>
                    <a:pt x="25142" y="41366"/>
                    <a:pt x="38000" y="38385"/>
                  </a:cubicBezTo>
                  <a:cubicBezTo>
                    <a:pt x="42857" y="37267"/>
                    <a:pt x="55142" y="51801"/>
                    <a:pt x="63428" y="51801"/>
                  </a:cubicBezTo>
                  <a:cubicBezTo>
                    <a:pt x="71714" y="51428"/>
                    <a:pt x="82571" y="36894"/>
                    <a:pt x="88000" y="37639"/>
                  </a:cubicBezTo>
                  <a:cubicBezTo>
                    <a:pt x="101428" y="40248"/>
                    <a:pt x="112571" y="75652"/>
                    <a:pt x="112285" y="92795"/>
                  </a:cubicBezTo>
                  <a:cubicBezTo>
                    <a:pt x="112285" y="95031"/>
                    <a:pt x="110285" y="108447"/>
                    <a:pt x="107142" y="117763"/>
                  </a:cubicBezTo>
                  <a:cubicBezTo>
                    <a:pt x="109142" y="117391"/>
                    <a:pt x="111428" y="117391"/>
                    <a:pt x="113428" y="117018"/>
                  </a:cubicBezTo>
                  <a:cubicBezTo>
                    <a:pt x="114571" y="112173"/>
                    <a:pt x="115428" y="106583"/>
                    <a:pt x="116285" y="1002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79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79"/>
            <p:cNvSpPr/>
            <p:nvPr/>
          </p:nvSpPr>
          <p:spPr>
            <a:xfrm>
              <a:off x="5170488" y="1958182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8770"/>
                  </a:lnTo>
                  <a:lnTo>
                    <a:pt x="93333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79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79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79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79"/>
            <p:cNvSpPr/>
            <p:nvPr/>
          </p:nvSpPr>
          <p:spPr>
            <a:xfrm>
              <a:off x="5035550" y="19534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79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79"/>
            <p:cNvSpPr/>
            <p:nvPr/>
          </p:nvSpPr>
          <p:spPr>
            <a:xfrm>
              <a:off x="5145088" y="22375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79"/>
            <p:cNvSpPr/>
            <p:nvPr/>
          </p:nvSpPr>
          <p:spPr>
            <a:xfrm>
              <a:off x="5011738" y="1745457"/>
              <a:ext cx="315900" cy="4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59" y="0"/>
                  </a:moveTo>
                  <a:cubicBezTo>
                    <a:pt x="61522" y="0"/>
                    <a:pt x="60304" y="20689"/>
                    <a:pt x="60304" y="20689"/>
                  </a:cubicBezTo>
                  <a:cubicBezTo>
                    <a:pt x="60304" y="20689"/>
                    <a:pt x="58477" y="0"/>
                    <a:pt x="56040" y="0"/>
                  </a:cubicBezTo>
                  <a:cubicBezTo>
                    <a:pt x="47512" y="0"/>
                    <a:pt x="10355" y="24827"/>
                    <a:pt x="0" y="120000"/>
                  </a:cubicBezTo>
                  <a:cubicBezTo>
                    <a:pt x="0" y="120000"/>
                    <a:pt x="51776" y="111724"/>
                    <a:pt x="54822" y="107586"/>
                  </a:cubicBezTo>
                  <a:cubicBezTo>
                    <a:pt x="57258" y="99310"/>
                    <a:pt x="60304" y="62068"/>
                    <a:pt x="60304" y="62068"/>
                  </a:cubicBezTo>
                  <a:cubicBezTo>
                    <a:pt x="60304" y="62068"/>
                    <a:pt x="62741" y="99310"/>
                    <a:pt x="65177" y="107586"/>
                  </a:cubicBezTo>
                  <a:cubicBezTo>
                    <a:pt x="68223" y="111724"/>
                    <a:pt x="120000" y="120000"/>
                    <a:pt x="120000" y="120000"/>
                  </a:cubicBezTo>
                  <a:cubicBezTo>
                    <a:pt x="109644" y="24827"/>
                    <a:pt x="73096" y="0"/>
                    <a:pt x="63959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79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79"/>
            <p:cNvSpPr/>
            <p:nvPr/>
          </p:nvSpPr>
          <p:spPr>
            <a:xfrm>
              <a:off x="3454400" y="19946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79"/>
            <p:cNvSpPr/>
            <p:nvPr/>
          </p:nvSpPr>
          <p:spPr>
            <a:xfrm>
              <a:off x="3944938" y="158829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79"/>
            <p:cNvSpPr/>
            <p:nvPr/>
          </p:nvSpPr>
          <p:spPr>
            <a:xfrm>
              <a:off x="3767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79"/>
            <p:cNvSpPr/>
            <p:nvPr/>
          </p:nvSpPr>
          <p:spPr>
            <a:xfrm>
              <a:off x="4275138" y="15533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79"/>
            <p:cNvSpPr/>
            <p:nvPr/>
          </p:nvSpPr>
          <p:spPr>
            <a:xfrm>
              <a:off x="3944938" y="1902619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79"/>
            <p:cNvSpPr/>
            <p:nvPr/>
          </p:nvSpPr>
          <p:spPr>
            <a:xfrm>
              <a:off x="3667125" y="120570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79"/>
            <p:cNvSpPr/>
            <p:nvPr/>
          </p:nvSpPr>
          <p:spPr>
            <a:xfrm>
              <a:off x="3762375" y="1108869"/>
              <a:ext cx="6492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673" y="22479"/>
                  </a:moveTo>
                  <a:cubicBezTo>
                    <a:pt x="66831" y="0"/>
                    <a:pt x="27029" y="1322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9207" y="119008"/>
                  </a:cubicBezTo>
                  <a:cubicBezTo>
                    <a:pt x="9207" y="119008"/>
                    <a:pt x="9504" y="119669"/>
                    <a:pt x="9801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1287" y="119669"/>
                    <a:pt x="11287" y="119338"/>
                    <a:pt x="11287" y="119338"/>
                  </a:cubicBezTo>
                  <a:cubicBezTo>
                    <a:pt x="11287" y="117024"/>
                    <a:pt x="11287" y="112396"/>
                    <a:pt x="11287" y="112066"/>
                  </a:cubicBezTo>
                  <a:cubicBezTo>
                    <a:pt x="10990" y="108429"/>
                    <a:pt x="10099" y="105123"/>
                    <a:pt x="9801" y="101487"/>
                  </a:cubicBezTo>
                  <a:cubicBezTo>
                    <a:pt x="12178" y="84297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23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7851"/>
                  </a:cubicBezTo>
                  <a:cubicBezTo>
                    <a:pt x="76930" y="60165"/>
                    <a:pt x="77524" y="50247"/>
                    <a:pt x="83168" y="49917"/>
                  </a:cubicBezTo>
                  <a:cubicBezTo>
                    <a:pt x="85544" y="49586"/>
                    <a:pt x="90297" y="58512"/>
                    <a:pt x="92376" y="58181"/>
                  </a:cubicBezTo>
                  <a:cubicBezTo>
                    <a:pt x="111980" y="55867"/>
                    <a:pt x="103663" y="88925"/>
                    <a:pt x="106930" y="104132"/>
                  </a:cubicBezTo>
                  <a:cubicBezTo>
                    <a:pt x="106336" y="106776"/>
                    <a:pt x="106039" y="109421"/>
                    <a:pt x="105742" y="112066"/>
                  </a:cubicBezTo>
                  <a:cubicBezTo>
                    <a:pt x="105742" y="112396"/>
                    <a:pt x="105742" y="117024"/>
                    <a:pt x="105742" y="119338"/>
                  </a:cubicBezTo>
                  <a:cubicBezTo>
                    <a:pt x="105742" y="119338"/>
                    <a:pt x="105742" y="119669"/>
                    <a:pt x="106039" y="119669"/>
                  </a:cubicBezTo>
                  <a:cubicBezTo>
                    <a:pt x="106336" y="120000"/>
                    <a:pt x="107227" y="120000"/>
                    <a:pt x="107227" y="120000"/>
                  </a:cubicBezTo>
                  <a:cubicBezTo>
                    <a:pt x="107524" y="119669"/>
                    <a:pt x="107821" y="119008"/>
                    <a:pt x="107821" y="119008"/>
                  </a:cubicBezTo>
                  <a:cubicBezTo>
                    <a:pt x="108118" y="117685"/>
                    <a:pt x="108118" y="117024"/>
                    <a:pt x="108118" y="116033"/>
                  </a:cubicBezTo>
                  <a:cubicBezTo>
                    <a:pt x="108415" y="114710"/>
                    <a:pt x="108415" y="113057"/>
                    <a:pt x="108712" y="111735"/>
                  </a:cubicBezTo>
                  <a:cubicBezTo>
                    <a:pt x="112574" y="95206"/>
                    <a:pt x="120000" y="29421"/>
                    <a:pt x="92673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4059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79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79"/>
            <p:cNvSpPr/>
            <p:nvPr/>
          </p:nvSpPr>
          <p:spPr>
            <a:xfrm>
              <a:off x="4052888" y="2237582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79"/>
            <p:cNvSpPr/>
            <p:nvPr/>
          </p:nvSpPr>
          <p:spPr>
            <a:xfrm>
              <a:off x="3640138" y="1173957"/>
              <a:ext cx="609600" cy="3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000" y="27733"/>
                  </a:moveTo>
                  <a:cubicBezTo>
                    <a:pt x="102000" y="27733"/>
                    <a:pt x="78315" y="0"/>
                    <a:pt x="57473" y="14933"/>
                  </a:cubicBezTo>
                  <a:cubicBezTo>
                    <a:pt x="36315" y="29866"/>
                    <a:pt x="17684" y="35200"/>
                    <a:pt x="13263" y="25600"/>
                  </a:cubicBezTo>
                  <a:cubicBezTo>
                    <a:pt x="13263" y="25600"/>
                    <a:pt x="0" y="71466"/>
                    <a:pt x="24631" y="96000"/>
                  </a:cubicBezTo>
                  <a:cubicBezTo>
                    <a:pt x="48947" y="120000"/>
                    <a:pt x="76736" y="100800"/>
                    <a:pt x="84631" y="85866"/>
                  </a:cubicBezTo>
                  <a:cubicBezTo>
                    <a:pt x="92842" y="70933"/>
                    <a:pt x="105789" y="46933"/>
                    <a:pt x="113052" y="51733"/>
                  </a:cubicBezTo>
                  <a:cubicBezTo>
                    <a:pt x="120000" y="56533"/>
                    <a:pt x="102000" y="27733"/>
                    <a:pt x="102000" y="27733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79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79"/>
            <p:cNvSpPr/>
            <p:nvPr/>
          </p:nvSpPr>
          <p:spPr>
            <a:xfrm>
              <a:off x="2844800" y="254714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590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79"/>
            <p:cNvSpPr/>
            <p:nvPr/>
          </p:nvSpPr>
          <p:spPr>
            <a:xfrm>
              <a:off x="3335338" y="2140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79"/>
            <p:cNvSpPr/>
            <p:nvPr/>
          </p:nvSpPr>
          <p:spPr>
            <a:xfrm>
              <a:off x="3157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70588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79"/>
            <p:cNvSpPr/>
            <p:nvPr/>
          </p:nvSpPr>
          <p:spPr>
            <a:xfrm>
              <a:off x="3665538" y="21058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428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10285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7428" y="5882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79"/>
            <p:cNvSpPr/>
            <p:nvPr/>
          </p:nvSpPr>
          <p:spPr>
            <a:xfrm>
              <a:off x="3543300" y="2550319"/>
              <a:ext cx="234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0"/>
                  </a:moveTo>
                  <a:lnTo>
                    <a:pt x="30000" y="13220"/>
                  </a:lnTo>
                  <a:lnTo>
                    <a:pt x="0" y="119999"/>
                  </a:lnTo>
                  <a:lnTo>
                    <a:pt x="51891" y="119999"/>
                  </a:lnTo>
                  <a:lnTo>
                    <a:pt x="107027" y="72542"/>
                  </a:lnTo>
                  <a:lnTo>
                    <a:pt x="54324" y="57288"/>
                  </a:lnTo>
                  <a:lnTo>
                    <a:pt x="120000" y="44745"/>
                  </a:lnTo>
                  <a:lnTo>
                    <a:pt x="65675" y="6779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79"/>
            <p:cNvSpPr/>
            <p:nvPr/>
          </p:nvSpPr>
          <p:spPr>
            <a:xfrm>
              <a:off x="3057525" y="1758157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79"/>
            <p:cNvSpPr/>
            <p:nvPr/>
          </p:nvSpPr>
          <p:spPr>
            <a:xfrm>
              <a:off x="3194050" y="2169319"/>
              <a:ext cx="547800" cy="34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96" y="2211"/>
                  </a:moveTo>
                  <a:cubicBezTo>
                    <a:pt x="118245" y="4976"/>
                    <a:pt x="117894" y="7188"/>
                    <a:pt x="117894" y="7188"/>
                  </a:cubicBezTo>
                  <a:cubicBezTo>
                    <a:pt x="117894" y="7188"/>
                    <a:pt x="109824" y="50322"/>
                    <a:pt x="102807" y="63594"/>
                  </a:cubicBezTo>
                  <a:cubicBezTo>
                    <a:pt x="89473" y="89585"/>
                    <a:pt x="71929" y="105622"/>
                    <a:pt x="60350" y="106175"/>
                  </a:cubicBezTo>
                  <a:cubicBezTo>
                    <a:pt x="48421" y="106175"/>
                    <a:pt x="31228" y="91244"/>
                    <a:pt x="17894" y="65806"/>
                  </a:cubicBezTo>
                  <a:cubicBezTo>
                    <a:pt x="12631" y="55852"/>
                    <a:pt x="2807" y="11059"/>
                    <a:pt x="2456" y="7188"/>
                  </a:cubicBezTo>
                  <a:cubicBezTo>
                    <a:pt x="2456" y="4976"/>
                    <a:pt x="2105" y="2211"/>
                    <a:pt x="1754" y="0"/>
                  </a:cubicBezTo>
                  <a:cubicBezTo>
                    <a:pt x="0" y="0"/>
                    <a:pt x="0" y="19354"/>
                    <a:pt x="0" y="19354"/>
                  </a:cubicBezTo>
                  <a:cubicBezTo>
                    <a:pt x="2456" y="42027"/>
                    <a:pt x="4561" y="56405"/>
                    <a:pt x="10175" y="69124"/>
                  </a:cubicBezTo>
                  <a:cubicBezTo>
                    <a:pt x="18947" y="88479"/>
                    <a:pt x="44210" y="120000"/>
                    <a:pt x="59649" y="120000"/>
                  </a:cubicBezTo>
                  <a:cubicBezTo>
                    <a:pt x="75087" y="120000"/>
                    <a:pt x="100000" y="88479"/>
                    <a:pt x="109122" y="69124"/>
                  </a:cubicBezTo>
                  <a:cubicBezTo>
                    <a:pt x="114736" y="56405"/>
                    <a:pt x="116140" y="39815"/>
                    <a:pt x="119298" y="16589"/>
                  </a:cubicBezTo>
                  <a:cubicBezTo>
                    <a:pt x="119298" y="16589"/>
                    <a:pt x="120000" y="2211"/>
                    <a:pt x="118596" y="2211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79"/>
            <p:cNvSpPr/>
            <p:nvPr/>
          </p:nvSpPr>
          <p:spPr>
            <a:xfrm>
              <a:off x="3222625" y="2077244"/>
              <a:ext cx="504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79"/>
            <p:cNvSpPr/>
            <p:nvPr/>
          </p:nvSpPr>
          <p:spPr>
            <a:xfrm>
              <a:off x="2670970" y="2516189"/>
              <a:ext cx="6906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55" y="11036"/>
                  </a:moveTo>
                  <a:cubicBezTo>
                    <a:pt x="47720" y="5217"/>
                    <a:pt x="82883" y="0"/>
                    <a:pt x="97116" y="20668"/>
                  </a:cubicBezTo>
                  <a:cubicBezTo>
                    <a:pt x="111627" y="41538"/>
                    <a:pt x="104372" y="48762"/>
                    <a:pt x="112186" y="55986"/>
                  </a:cubicBezTo>
                  <a:cubicBezTo>
                    <a:pt x="120000" y="63411"/>
                    <a:pt x="101581" y="120000"/>
                    <a:pt x="57209" y="119799"/>
                  </a:cubicBezTo>
                  <a:cubicBezTo>
                    <a:pt x="10046" y="119598"/>
                    <a:pt x="0" y="65418"/>
                    <a:pt x="9209" y="54581"/>
                  </a:cubicBezTo>
                  <a:cubicBezTo>
                    <a:pt x="18697" y="43545"/>
                    <a:pt x="10325" y="11036"/>
                    <a:pt x="43255" y="11036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79"/>
            <p:cNvSpPr/>
            <p:nvPr/>
          </p:nvSpPr>
          <p:spPr>
            <a:xfrm>
              <a:off x="2415382" y="3375027"/>
              <a:ext cx="11844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79"/>
            <p:cNvSpPr/>
            <p:nvPr/>
          </p:nvSpPr>
          <p:spPr>
            <a:xfrm>
              <a:off x="2888457" y="3375027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79"/>
            <p:cNvSpPr/>
            <p:nvPr/>
          </p:nvSpPr>
          <p:spPr>
            <a:xfrm>
              <a:off x="2890045" y="2976564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6" name="Google Shape;846;p79"/>
            <p:cNvGrpSpPr/>
            <p:nvPr/>
          </p:nvGrpSpPr>
          <p:grpSpPr>
            <a:xfrm>
              <a:off x="3186172" y="2302670"/>
              <a:ext cx="468241" cy="828601"/>
              <a:chOff x="2548790" y="2218532"/>
              <a:chExt cx="468241" cy="828601"/>
            </a:xfrm>
          </p:grpSpPr>
          <p:grpSp>
            <p:nvGrpSpPr>
              <p:cNvPr id="847" name="Google Shape;847;p79"/>
              <p:cNvGrpSpPr/>
              <p:nvPr/>
            </p:nvGrpSpPr>
            <p:grpSpPr>
              <a:xfrm>
                <a:off x="2663031" y="2218532"/>
                <a:ext cx="354000" cy="827112"/>
                <a:chOff x="2291616" y="2152651"/>
                <a:chExt cx="354000" cy="827112"/>
              </a:xfrm>
            </p:grpSpPr>
            <p:sp>
              <p:nvSpPr>
                <p:cNvPr id="848" name="Google Shape;848;p79"/>
                <p:cNvSpPr/>
                <p:nvPr/>
              </p:nvSpPr>
              <p:spPr>
                <a:xfrm>
                  <a:off x="2291616" y="2544763"/>
                  <a:ext cx="354000" cy="43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3272" y="0"/>
                      </a:moveTo>
                      <a:cubicBezTo>
                        <a:pt x="63272" y="0"/>
                        <a:pt x="0" y="12398"/>
                        <a:pt x="0" y="15498"/>
                      </a:cubicBezTo>
                      <a:cubicBezTo>
                        <a:pt x="0" y="18597"/>
                        <a:pt x="24000" y="120000"/>
                        <a:pt x="24000" y="120000"/>
                      </a:cubicBezTo>
                      <a:cubicBezTo>
                        <a:pt x="110181" y="120000"/>
                        <a:pt x="110181" y="120000"/>
                        <a:pt x="110181" y="120000"/>
                      </a:cubicBezTo>
                      <a:cubicBezTo>
                        <a:pt x="120000" y="15940"/>
                        <a:pt x="120000" y="15940"/>
                        <a:pt x="120000" y="15940"/>
                      </a:cubicBezTo>
                      <a:cubicBezTo>
                        <a:pt x="63272" y="0"/>
                        <a:pt x="63272" y="0"/>
                        <a:pt x="63272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79"/>
                <p:cNvSpPr/>
                <p:nvPr/>
              </p:nvSpPr>
              <p:spPr>
                <a:xfrm>
                  <a:off x="2420204" y="2544763"/>
                  <a:ext cx="114300" cy="1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66857"/>
                      </a:moveTo>
                      <a:cubicBezTo>
                        <a:pt x="33802" y="120000"/>
                        <a:pt x="33802" y="120000"/>
                        <a:pt x="33802" y="120000"/>
                      </a:cubicBezTo>
                      <a:cubicBezTo>
                        <a:pt x="50704" y="120000"/>
                        <a:pt x="69295" y="120000"/>
                        <a:pt x="86197" y="120000"/>
                      </a:cubicBezTo>
                      <a:cubicBezTo>
                        <a:pt x="120000" y="66857"/>
                        <a:pt x="120000" y="66857"/>
                        <a:pt x="120000" y="66857"/>
                      </a:cubicBezTo>
                      <a:cubicBezTo>
                        <a:pt x="60845" y="0"/>
                        <a:pt x="60845" y="0"/>
                        <a:pt x="60845" y="0"/>
                      </a:cubicBezTo>
                      <a:cubicBezTo>
                        <a:pt x="0" y="66857"/>
                        <a:pt x="0" y="66857"/>
                        <a:pt x="0" y="66857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79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79"/>
                <p:cNvSpPr/>
                <p:nvPr/>
              </p:nvSpPr>
              <p:spPr>
                <a:xfrm>
                  <a:off x="2405916" y="2657476"/>
                  <a:ext cx="142800" cy="3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8666" y="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81333" y="0"/>
                      </a:lnTo>
                      <a:lnTo>
                        <a:pt x="3866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79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79"/>
                <p:cNvSpPr/>
                <p:nvPr/>
              </p:nvSpPr>
              <p:spPr>
                <a:xfrm>
                  <a:off x="2331304" y="2378076"/>
                  <a:ext cx="146100" cy="2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434" y="0"/>
                      </a:moveTo>
                      <a:lnTo>
                        <a:pt x="0" y="18876"/>
                      </a:lnTo>
                      <a:lnTo>
                        <a:pt x="27391" y="120000"/>
                      </a:lnTo>
                      <a:lnTo>
                        <a:pt x="120000" y="70786"/>
                      </a:lnTo>
                      <a:lnTo>
                        <a:pt x="1043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79"/>
                <p:cNvSpPr/>
                <p:nvPr/>
              </p:nvSpPr>
              <p:spPr>
                <a:xfrm>
                  <a:off x="2344004" y="2322513"/>
                  <a:ext cx="266700" cy="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cubicBezTo>
                        <a:pt x="0" y="12413"/>
                        <a:pt x="0" y="12413"/>
                        <a:pt x="0" y="12413"/>
                      </a:cubicBezTo>
                      <a:cubicBezTo>
                        <a:pt x="0" y="12413"/>
                        <a:pt x="30898" y="115862"/>
                        <a:pt x="59640" y="120000"/>
                      </a:cubicBezTo>
                      <a:cubicBezTo>
                        <a:pt x="60359" y="120000"/>
                        <a:pt x="61077" y="120000"/>
                        <a:pt x="61077" y="120000"/>
                      </a:cubicBezTo>
                      <a:cubicBezTo>
                        <a:pt x="89820" y="120000"/>
                        <a:pt x="120000" y="18620"/>
                        <a:pt x="120000" y="18620"/>
                      </a:cubicBezTo>
                      <a:cubicBezTo>
                        <a:pt x="120000" y="0"/>
                        <a:pt x="120000" y="0"/>
                        <a:pt x="12000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79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79"/>
                <p:cNvSpPr/>
                <p:nvPr/>
              </p:nvSpPr>
              <p:spPr>
                <a:xfrm>
                  <a:off x="2477354" y="2378076"/>
                  <a:ext cx="142800" cy="2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0" y="0"/>
                      </a:moveTo>
                      <a:lnTo>
                        <a:pt x="120000" y="18770"/>
                      </a:lnTo>
                      <a:lnTo>
                        <a:pt x="93333" y="120000"/>
                      </a:lnTo>
                      <a:lnTo>
                        <a:pt x="0" y="70391"/>
                      </a:lnTo>
                      <a:lnTo>
                        <a:pt x="112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79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79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79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79"/>
                <p:cNvSpPr/>
                <p:nvPr/>
              </p:nvSpPr>
              <p:spPr>
                <a:xfrm>
                  <a:off x="2344004" y="2373313"/>
                  <a:ext cx="266700" cy="17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60000" y="116666"/>
                      </a:lnTo>
                      <a:lnTo>
                        <a:pt x="0" y="0"/>
                      </a:lnTo>
                      <a:lnTo>
                        <a:pt x="0" y="3333"/>
                      </a:lnTo>
                      <a:lnTo>
                        <a:pt x="60000" y="120000"/>
                      </a:lnTo>
                      <a:lnTo>
                        <a:pt x="60000" y="120000"/>
                      </a:lnTo>
                      <a:lnTo>
                        <a:pt x="120000" y="3333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79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close/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79"/>
                <p:cNvSpPr/>
                <p:nvPr/>
              </p:nvSpPr>
              <p:spPr>
                <a:xfrm>
                  <a:off x="2451954" y="2657476"/>
                  <a:ext cx="507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0"/>
                      </a:lnTo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79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79"/>
                <p:cNvSpPr/>
                <p:nvPr/>
              </p:nvSpPr>
              <p:spPr>
                <a:xfrm>
                  <a:off x="2451954" y="2657476"/>
                  <a:ext cx="50700" cy="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79"/>
                <p:cNvSpPr/>
                <p:nvPr/>
              </p:nvSpPr>
              <p:spPr>
                <a:xfrm>
                  <a:off x="2340829" y="2152651"/>
                  <a:ext cx="276300" cy="16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3720" y="41142"/>
                      </a:moveTo>
                      <a:cubicBezTo>
                        <a:pt x="109534" y="26285"/>
                        <a:pt x="76046" y="6857"/>
                        <a:pt x="70465" y="3428"/>
                      </a:cubicBezTo>
                      <a:cubicBezTo>
                        <a:pt x="64186" y="0"/>
                        <a:pt x="60000" y="12571"/>
                        <a:pt x="60000" y="12571"/>
                      </a:cubicBezTo>
                      <a:cubicBezTo>
                        <a:pt x="60000" y="12571"/>
                        <a:pt x="55813" y="0"/>
                        <a:pt x="49534" y="3428"/>
                      </a:cubicBezTo>
                      <a:cubicBezTo>
                        <a:pt x="43953" y="6857"/>
                        <a:pt x="10465" y="26285"/>
                        <a:pt x="6279" y="41142"/>
                      </a:cubicBezTo>
                      <a:cubicBezTo>
                        <a:pt x="2093" y="54857"/>
                        <a:pt x="0" y="65142"/>
                        <a:pt x="0" y="74285"/>
                      </a:cubicBezTo>
                      <a:cubicBezTo>
                        <a:pt x="0" y="84571"/>
                        <a:pt x="0" y="118857"/>
                        <a:pt x="0" y="118857"/>
                      </a:cubicBezTo>
                      <a:cubicBezTo>
                        <a:pt x="0" y="118857"/>
                        <a:pt x="6279" y="120000"/>
                        <a:pt x="9767" y="115428"/>
                      </a:cubicBezTo>
                      <a:cubicBezTo>
                        <a:pt x="13255" y="112000"/>
                        <a:pt x="16744" y="99428"/>
                        <a:pt x="16744" y="84571"/>
                      </a:cubicBezTo>
                      <a:cubicBezTo>
                        <a:pt x="16744" y="69714"/>
                        <a:pt x="23720" y="57142"/>
                        <a:pt x="31395" y="54857"/>
                      </a:cubicBezTo>
                      <a:cubicBezTo>
                        <a:pt x="40465" y="52571"/>
                        <a:pt x="60000" y="46857"/>
                        <a:pt x="60000" y="37714"/>
                      </a:cubicBezTo>
                      <a:cubicBezTo>
                        <a:pt x="60000" y="46857"/>
                        <a:pt x="81627" y="52571"/>
                        <a:pt x="88604" y="54857"/>
                      </a:cubicBezTo>
                      <a:cubicBezTo>
                        <a:pt x="96976" y="57142"/>
                        <a:pt x="103255" y="69714"/>
                        <a:pt x="103255" y="84571"/>
                      </a:cubicBezTo>
                      <a:cubicBezTo>
                        <a:pt x="103255" y="99428"/>
                        <a:pt x="107441" y="112000"/>
                        <a:pt x="110930" y="115428"/>
                      </a:cubicBezTo>
                      <a:cubicBezTo>
                        <a:pt x="114418" y="120000"/>
                        <a:pt x="120000" y="118857"/>
                        <a:pt x="120000" y="118857"/>
                      </a:cubicBezTo>
                      <a:cubicBezTo>
                        <a:pt x="120000" y="118857"/>
                        <a:pt x="120000" y="84571"/>
                        <a:pt x="120000" y="74285"/>
                      </a:cubicBezTo>
                      <a:cubicBezTo>
                        <a:pt x="120000" y="65142"/>
                        <a:pt x="117906" y="54857"/>
                        <a:pt x="113720" y="41142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66" name="Google Shape;866;p79"/>
              <p:cNvSpPr/>
              <p:nvPr/>
            </p:nvSpPr>
            <p:spPr>
              <a:xfrm>
                <a:off x="2548790" y="2485233"/>
                <a:ext cx="233400" cy="561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612" y="0"/>
                    </a:moveTo>
                    <a:lnTo>
                      <a:pt x="90612" y="13220"/>
                    </a:lnTo>
                    <a:lnTo>
                      <a:pt x="120000" y="119999"/>
                    </a:lnTo>
                    <a:lnTo>
                      <a:pt x="68571" y="119999"/>
                    </a:lnTo>
                    <a:lnTo>
                      <a:pt x="12244" y="72542"/>
                    </a:lnTo>
                    <a:lnTo>
                      <a:pt x="66122" y="57288"/>
                    </a:lnTo>
                    <a:lnTo>
                      <a:pt x="0" y="44745"/>
                    </a:lnTo>
                    <a:lnTo>
                      <a:pt x="61224" y="5423"/>
                    </a:lnTo>
                    <a:lnTo>
                      <a:pt x="90612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" name="Google Shape;867;p79"/>
            <p:cNvGrpSpPr/>
            <p:nvPr/>
          </p:nvGrpSpPr>
          <p:grpSpPr>
            <a:xfrm>
              <a:off x="2639220" y="2590802"/>
              <a:ext cx="709562" cy="769887"/>
              <a:chOff x="2668588" y="2424907"/>
              <a:chExt cx="709562" cy="769887"/>
            </a:xfrm>
          </p:grpSpPr>
          <p:sp>
            <p:nvSpPr>
              <p:cNvPr id="868" name="Google Shape;868;p79"/>
              <p:cNvSpPr/>
              <p:nvPr/>
            </p:nvSpPr>
            <p:spPr>
              <a:xfrm>
                <a:off x="3257550" y="2820194"/>
                <a:ext cx="1206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200" y="7567"/>
                    </a:moveTo>
                    <a:cubicBezTo>
                      <a:pt x="68800" y="0"/>
                      <a:pt x="35200" y="18378"/>
                      <a:pt x="17600" y="46486"/>
                    </a:cubicBezTo>
                    <a:cubicBezTo>
                      <a:pt x="0" y="75675"/>
                      <a:pt x="4800" y="104864"/>
                      <a:pt x="28800" y="112432"/>
                    </a:cubicBezTo>
                    <a:cubicBezTo>
                      <a:pt x="52800" y="120000"/>
                      <a:pt x="84800" y="101621"/>
                      <a:pt x="102400" y="73513"/>
                    </a:cubicBezTo>
                    <a:cubicBezTo>
                      <a:pt x="120000" y="44324"/>
                      <a:pt x="115200" y="15135"/>
                      <a:pt x="91200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79"/>
              <p:cNvSpPr/>
              <p:nvPr/>
            </p:nvSpPr>
            <p:spPr>
              <a:xfrm>
                <a:off x="2695575" y="2820194"/>
                <a:ext cx="12210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8421" y="7567"/>
                    </a:moveTo>
                    <a:cubicBezTo>
                      <a:pt x="52105" y="0"/>
                      <a:pt x="85263" y="18378"/>
                      <a:pt x="102631" y="46486"/>
                    </a:cubicBezTo>
                    <a:cubicBezTo>
                      <a:pt x="120000" y="75675"/>
                      <a:pt x="113684" y="104864"/>
                      <a:pt x="91578" y="112432"/>
                    </a:cubicBezTo>
                    <a:cubicBezTo>
                      <a:pt x="67894" y="120000"/>
                      <a:pt x="34736" y="101621"/>
                      <a:pt x="17368" y="73513"/>
                    </a:cubicBezTo>
                    <a:cubicBezTo>
                      <a:pt x="0" y="44324"/>
                      <a:pt x="4736" y="15135"/>
                      <a:pt x="28421" y="756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79"/>
              <p:cNvSpPr/>
              <p:nvPr/>
            </p:nvSpPr>
            <p:spPr>
              <a:xfrm>
                <a:off x="2919413" y="3112294"/>
                <a:ext cx="2349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764"/>
                      <a:pt x="0" y="11764"/>
                      <a:pt x="0" y="11764"/>
                    </a:cubicBezTo>
                    <a:cubicBezTo>
                      <a:pt x="0" y="11764"/>
                      <a:pt x="37551" y="120000"/>
                      <a:pt x="59591" y="120000"/>
                    </a:cubicBezTo>
                    <a:cubicBezTo>
                      <a:pt x="81632" y="120000"/>
                      <a:pt x="120000" y="9411"/>
                      <a:pt x="120000" y="9411"/>
                    </a:cubicBezTo>
                    <a:cubicBezTo>
                      <a:pt x="120000" y="0"/>
                      <a:pt x="120000" y="0"/>
                      <a:pt x="120000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79"/>
              <p:cNvSpPr/>
              <p:nvPr/>
            </p:nvSpPr>
            <p:spPr>
              <a:xfrm>
                <a:off x="2711450" y="2445544"/>
                <a:ext cx="652500" cy="723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cubicBezTo>
                      <a:pt x="46403" y="120000"/>
                      <a:pt x="17733" y="99733"/>
                      <a:pt x="8866" y="70933"/>
                    </a:cubicBezTo>
                    <a:cubicBezTo>
                      <a:pt x="0" y="41866"/>
                      <a:pt x="16847" y="0"/>
                      <a:pt x="60000" y="0"/>
                    </a:cubicBezTo>
                    <a:cubicBezTo>
                      <a:pt x="103152" y="0"/>
                      <a:pt x="120000" y="41866"/>
                      <a:pt x="110837" y="70933"/>
                    </a:cubicBezTo>
                    <a:cubicBezTo>
                      <a:pt x="102266" y="99733"/>
                      <a:pt x="73596" y="120000"/>
                      <a:pt x="60000" y="12000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79"/>
              <p:cNvSpPr/>
              <p:nvPr/>
            </p:nvSpPr>
            <p:spPr>
              <a:xfrm>
                <a:off x="2668588" y="2424907"/>
                <a:ext cx="690600" cy="4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2279" y="57290"/>
                    </a:moveTo>
                    <a:cubicBezTo>
                      <a:pt x="82325" y="86322"/>
                      <a:pt x="86511" y="95225"/>
                      <a:pt x="99627" y="87483"/>
                    </a:cubicBezTo>
                    <a:cubicBezTo>
                      <a:pt x="113023" y="79741"/>
                      <a:pt x="110511" y="101419"/>
                      <a:pt x="108000" y="116516"/>
                    </a:cubicBezTo>
                    <a:cubicBezTo>
                      <a:pt x="120000" y="96000"/>
                      <a:pt x="118604" y="76258"/>
                      <a:pt x="114697" y="56129"/>
                    </a:cubicBezTo>
                    <a:cubicBezTo>
                      <a:pt x="110790" y="34064"/>
                      <a:pt x="90697" y="774"/>
                      <a:pt x="71720" y="1548"/>
                    </a:cubicBezTo>
                    <a:cubicBezTo>
                      <a:pt x="61395" y="0"/>
                      <a:pt x="45767" y="1935"/>
                      <a:pt x="29023" y="18193"/>
                    </a:cubicBezTo>
                    <a:cubicBezTo>
                      <a:pt x="0" y="47225"/>
                      <a:pt x="9767" y="112258"/>
                      <a:pt x="17581" y="120000"/>
                    </a:cubicBezTo>
                    <a:cubicBezTo>
                      <a:pt x="10046" y="60000"/>
                      <a:pt x="28465" y="72000"/>
                      <a:pt x="41302" y="40645"/>
                    </a:cubicBezTo>
                    <a:cubicBezTo>
                      <a:pt x="45488" y="26709"/>
                      <a:pt x="61674" y="25935"/>
                      <a:pt x="72279" y="57290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3" name="Google Shape;873;p79"/>
            <p:cNvSpPr/>
            <p:nvPr/>
          </p:nvSpPr>
          <p:spPr>
            <a:xfrm>
              <a:off x="2712245" y="3384552"/>
              <a:ext cx="2349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108" y="119560"/>
                  </a:lnTo>
                  <a:lnTo>
                    <a:pt x="64864" y="119999"/>
                  </a:lnTo>
                  <a:lnTo>
                    <a:pt x="12972" y="93626"/>
                  </a:lnTo>
                  <a:lnTo>
                    <a:pt x="65675" y="74285"/>
                  </a:lnTo>
                  <a:lnTo>
                    <a:pt x="0" y="57582"/>
                  </a:lnTo>
                  <a:lnTo>
                    <a:pt x="43783" y="21098"/>
                  </a:lnTo>
                  <a:lnTo>
                    <a:pt x="60810" y="7032"/>
                  </a:lnTo>
                  <a:lnTo>
                    <a:pt x="90000" y="0"/>
                  </a:lnTo>
                  <a:lnTo>
                    <a:pt x="90000" y="16703"/>
                  </a:lnTo>
                  <a:lnTo>
                    <a:pt x="119189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79"/>
            <p:cNvSpPr/>
            <p:nvPr/>
          </p:nvSpPr>
          <p:spPr>
            <a:xfrm>
              <a:off x="3067845" y="3381377"/>
              <a:ext cx="2319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246" y="73745"/>
                  </a:moveTo>
                  <a:lnTo>
                    <a:pt x="108493" y="92509"/>
                  </a:lnTo>
                  <a:lnTo>
                    <a:pt x="55068" y="120000"/>
                  </a:lnTo>
                  <a:lnTo>
                    <a:pt x="51780" y="119563"/>
                  </a:lnTo>
                  <a:lnTo>
                    <a:pt x="0" y="119563"/>
                  </a:lnTo>
                  <a:lnTo>
                    <a:pt x="821" y="120000"/>
                  </a:lnTo>
                  <a:lnTo>
                    <a:pt x="30410" y="16145"/>
                  </a:lnTo>
                  <a:lnTo>
                    <a:pt x="30410" y="0"/>
                  </a:lnTo>
                  <a:lnTo>
                    <a:pt x="66575" y="8290"/>
                  </a:lnTo>
                  <a:lnTo>
                    <a:pt x="82191" y="22254"/>
                  </a:lnTo>
                  <a:lnTo>
                    <a:pt x="119999" y="56727"/>
                  </a:lnTo>
                  <a:lnTo>
                    <a:pt x="54246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79"/>
            <p:cNvSpPr/>
            <p:nvPr/>
          </p:nvSpPr>
          <p:spPr>
            <a:xfrm>
              <a:off x="5316538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220" y="10836"/>
                  </a:moveTo>
                  <a:cubicBezTo>
                    <a:pt x="47796" y="5016"/>
                    <a:pt x="82881" y="0"/>
                    <a:pt x="97118" y="20668"/>
                  </a:cubicBezTo>
                  <a:cubicBezTo>
                    <a:pt x="111355" y="41337"/>
                    <a:pt x="104237" y="48762"/>
                    <a:pt x="112372" y="55986"/>
                  </a:cubicBezTo>
                  <a:cubicBezTo>
                    <a:pt x="120000" y="63411"/>
                    <a:pt x="101694" y="120000"/>
                    <a:pt x="57457" y="119799"/>
                  </a:cubicBezTo>
                  <a:cubicBezTo>
                    <a:pt x="10169" y="119598"/>
                    <a:pt x="0" y="65418"/>
                    <a:pt x="9152" y="54381"/>
                  </a:cubicBezTo>
                  <a:cubicBezTo>
                    <a:pt x="18813" y="43545"/>
                    <a:pt x="10169" y="10836"/>
                    <a:pt x="43220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79"/>
            <p:cNvSpPr/>
            <p:nvPr/>
          </p:nvSpPr>
          <p:spPr>
            <a:xfrm>
              <a:off x="5702300" y="1786732"/>
              <a:ext cx="3795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455" y="10836"/>
                  </a:moveTo>
                  <a:cubicBezTo>
                    <a:pt x="71898" y="5016"/>
                    <a:pt x="36962" y="0"/>
                    <a:pt x="22784" y="20668"/>
                  </a:cubicBezTo>
                  <a:cubicBezTo>
                    <a:pt x="8607" y="41337"/>
                    <a:pt x="15696" y="48762"/>
                    <a:pt x="7594" y="55986"/>
                  </a:cubicBezTo>
                  <a:cubicBezTo>
                    <a:pt x="0" y="63411"/>
                    <a:pt x="18734" y="120000"/>
                    <a:pt x="62278" y="119799"/>
                  </a:cubicBezTo>
                  <a:cubicBezTo>
                    <a:pt x="109367" y="119598"/>
                    <a:pt x="120000" y="65418"/>
                    <a:pt x="110379" y="54381"/>
                  </a:cubicBezTo>
                  <a:cubicBezTo>
                    <a:pt x="101265" y="43545"/>
                    <a:pt x="109367" y="10836"/>
                    <a:pt x="76455" y="10836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79"/>
            <p:cNvSpPr/>
            <p:nvPr/>
          </p:nvSpPr>
          <p:spPr>
            <a:xfrm>
              <a:off x="5116513" y="2553494"/>
              <a:ext cx="11826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304"/>
                    <a:pt x="48195" y="2173"/>
                    <a:pt x="48032" y="3043"/>
                  </a:cubicBezTo>
                  <a:cubicBezTo>
                    <a:pt x="40705" y="30434"/>
                    <a:pt x="25237" y="35652"/>
                    <a:pt x="12862" y="43043"/>
                  </a:cubicBezTo>
                  <a:cubicBezTo>
                    <a:pt x="488" y="50434"/>
                    <a:pt x="0" y="92173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2173"/>
                    <a:pt x="119837" y="50434"/>
                    <a:pt x="107137" y="43043"/>
                  </a:cubicBezTo>
                  <a:cubicBezTo>
                    <a:pt x="94599" y="35217"/>
                    <a:pt x="78154" y="28695"/>
                    <a:pt x="71316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79"/>
            <p:cNvSpPr/>
            <p:nvPr/>
          </p:nvSpPr>
          <p:spPr>
            <a:xfrm>
              <a:off x="5588000" y="2553494"/>
              <a:ext cx="238200" cy="4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043"/>
                  </a:moveTo>
                  <a:cubicBezTo>
                    <a:pt x="120000" y="17826"/>
                    <a:pt x="120000" y="17826"/>
                    <a:pt x="120000" y="17826"/>
                  </a:cubicBezTo>
                  <a:cubicBezTo>
                    <a:pt x="91006" y="120000"/>
                    <a:pt x="91006" y="120000"/>
                    <a:pt x="91006" y="120000"/>
                  </a:cubicBezTo>
                  <a:cubicBezTo>
                    <a:pt x="28993" y="120000"/>
                    <a:pt x="28993" y="120000"/>
                    <a:pt x="28993" y="120000"/>
                  </a:cubicBezTo>
                  <a:cubicBezTo>
                    <a:pt x="0" y="19130"/>
                    <a:pt x="0" y="19130"/>
                    <a:pt x="0" y="19130"/>
                  </a:cubicBezTo>
                  <a:cubicBezTo>
                    <a:pt x="0" y="3043"/>
                    <a:pt x="0" y="3043"/>
                    <a:pt x="0" y="3043"/>
                  </a:cubicBezTo>
                  <a:cubicBezTo>
                    <a:pt x="805" y="3043"/>
                    <a:pt x="805" y="3043"/>
                    <a:pt x="805" y="3043"/>
                  </a:cubicBezTo>
                  <a:cubicBezTo>
                    <a:pt x="1610" y="2173"/>
                    <a:pt x="115167" y="1304"/>
                    <a:pt x="115973" y="0"/>
                  </a:cubicBezTo>
                  <a:cubicBezTo>
                    <a:pt x="117583" y="869"/>
                    <a:pt x="118389" y="1739"/>
                    <a:pt x="120000" y="3043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79"/>
            <p:cNvSpPr/>
            <p:nvPr/>
          </p:nvSpPr>
          <p:spPr>
            <a:xfrm>
              <a:off x="5589588" y="2155032"/>
              <a:ext cx="2349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79"/>
            <p:cNvSpPr/>
            <p:nvPr/>
          </p:nvSpPr>
          <p:spPr>
            <a:xfrm>
              <a:off x="5927725" y="2164557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79"/>
            <p:cNvSpPr/>
            <p:nvPr/>
          </p:nvSpPr>
          <p:spPr>
            <a:xfrm>
              <a:off x="5365750" y="2164557"/>
              <a:ext cx="1221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79"/>
            <p:cNvSpPr/>
            <p:nvPr/>
          </p:nvSpPr>
          <p:spPr>
            <a:xfrm>
              <a:off x="5589588" y="2458244"/>
              <a:ext cx="2349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79"/>
            <p:cNvSpPr/>
            <p:nvPr/>
          </p:nvSpPr>
          <p:spPr>
            <a:xfrm>
              <a:off x="5381625" y="1791494"/>
              <a:ext cx="6525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79"/>
            <p:cNvSpPr/>
            <p:nvPr/>
          </p:nvSpPr>
          <p:spPr>
            <a:xfrm>
              <a:off x="5368925" y="1774032"/>
              <a:ext cx="657300" cy="4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012" y="55714"/>
                  </a:moveTo>
                  <a:cubicBezTo>
                    <a:pt x="110904" y="33506"/>
                    <a:pt x="89779" y="0"/>
                    <a:pt x="69828" y="779"/>
                  </a:cubicBezTo>
                  <a:cubicBezTo>
                    <a:pt x="66894" y="389"/>
                    <a:pt x="63667" y="0"/>
                    <a:pt x="59853" y="389"/>
                  </a:cubicBezTo>
                  <a:cubicBezTo>
                    <a:pt x="56332" y="0"/>
                    <a:pt x="53105" y="389"/>
                    <a:pt x="50171" y="779"/>
                  </a:cubicBezTo>
                  <a:cubicBezTo>
                    <a:pt x="30220" y="0"/>
                    <a:pt x="9095" y="33506"/>
                    <a:pt x="4694" y="55714"/>
                  </a:cubicBezTo>
                  <a:cubicBezTo>
                    <a:pt x="1466" y="73636"/>
                    <a:pt x="0" y="91168"/>
                    <a:pt x="8215" y="109090"/>
                  </a:cubicBezTo>
                  <a:cubicBezTo>
                    <a:pt x="9388" y="114545"/>
                    <a:pt x="11149" y="118441"/>
                    <a:pt x="12909" y="120000"/>
                  </a:cubicBezTo>
                  <a:cubicBezTo>
                    <a:pt x="11149" y="106363"/>
                    <a:pt x="10855" y="96233"/>
                    <a:pt x="11442" y="88441"/>
                  </a:cubicBezTo>
                  <a:cubicBezTo>
                    <a:pt x="12909" y="85324"/>
                    <a:pt x="15843" y="84545"/>
                    <a:pt x="20831" y="87272"/>
                  </a:cubicBezTo>
                  <a:cubicBezTo>
                    <a:pt x="34621" y="95064"/>
                    <a:pt x="39022" y="86103"/>
                    <a:pt x="49290" y="56883"/>
                  </a:cubicBezTo>
                  <a:cubicBezTo>
                    <a:pt x="52518" y="47922"/>
                    <a:pt x="55158" y="37402"/>
                    <a:pt x="59853" y="37402"/>
                  </a:cubicBezTo>
                  <a:cubicBezTo>
                    <a:pt x="64841" y="37402"/>
                    <a:pt x="67481" y="47922"/>
                    <a:pt x="70415" y="56883"/>
                  </a:cubicBezTo>
                  <a:cubicBezTo>
                    <a:pt x="80977" y="86103"/>
                    <a:pt x="85378" y="95064"/>
                    <a:pt x="99168" y="87272"/>
                  </a:cubicBezTo>
                  <a:cubicBezTo>
                    <a:pt x="104156" y="84545"/>
                    <a:pt x="107090" y="85324"/>
                    <a:pt x="108557" y="88441"/>
                  </a:cubicBezTo>
                  <a:cubicBezTo>
                    <a:pt x="109144" y="96233"/>
                    <a:pt x="108850" y="106363"/>
                    <a:pt x="107090" y="120000"/>
                  </a:cubicBezTo>
                  <a:cubicBezTo>
                    <a:pt x="108850" y="118441"/>
                    <a:pt x="110317" y="114545"/>
                    <a:pt x="111784" y="109090"/>
                  </a:cubicBezTo>
                  <a:cubicBezTo>
                    <a:pt x="120000" y="91168"/>
                    <a:pt x="118533" y="73636"/>
                    <a:pt x="115012" y="5571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79"/>
            <p:cNvSpPr/>
            <p:nvPr/>
          </p:nvSpPr>
          <p:spPr>
            <a:xfrm>
              <a:off x="5413375" y="2563019"/>
              <a:ext cx="2334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560"/>
                  </a:moveTo>
                  <a:lnTo>
                    <a:pt x="68571" y="119560"/>
                  </a:lnTo>
                  <a:lnTo>
                    <a:pt x="65306" y="119999"/>
                  </a:lnTo>
                  <a:lnTo>
                    <a:pt x="12244" y="94065"/>
                  </a:lnTo>
                  <a:lnTo>
                    <a:pt x="66122" y="74285"/>
                  </a:lnTo>
                  <a:lnTo>
                    <a:pt x="0" y="58021"/>
                  </a:lnTo>
                  <a:lnTo>
                    <a:pt x="43265" y="21538"/>
                  </a:lnTo>
                  <a:lnTo>
                    <a:pt x="60408" y="7032"/>
                  </a:lnTo>
                  <a:lnTo>
                    <a:pt x="89795" y="0"/>
                  </a:lnTo>
                  <a:lnTo>
                    <a:pt x="89795" y="17142"/>
                  </a:lnTo>
                  <a:lnTo>
                    <a:pt x="119183" y="119999"/>
                  </a:lnTo>
                  <a:lnTo>
                    <a:pt x="120000" y="11956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79"/>
            <p:cNvSpPr/>
            <p:nvPr/>
          </p:nvSpPr>
          <p:spPr>
            <a:xfrm>
              <a:off x="5767388" y="2559844"/>
              <a:ext cx="233400" cy="4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877" y="73745"/>
                  </a:moveTo>
                  <a:lnTo>
                    <a:pt x="108571" y="92945"/>
                  </a:lnTo>
                  <a:lnTo>
                    <a:pt x="54693" y="120000"/>
                  </a:lnTo>
                  <a:lnTo>
                    <a:pt x="51428" y="119563"/>
                  </a:lnTo>
                  <a:lnTo>
                    <a:pt x="0" y="119563"/>
                  </a:lnTo>
                  <a:lnTo>
                    <a:pt x="816" y="120000"/>
                  </a:lnTo>
                  <a:lnTo>
                    <a:pt x="30204" y="16581"/>
                  </a:lnTo>
                  <a:lnTo>
                    <a:pt x="30204" y="0"/>
                  </a:lnTo>
                  <a:lnTo>
                    <a:pt x="66122" y="8290"/>
                  </a:lnTo>
                  <a:lnTo>
                    <a:pt x="81632" y="22690"/>
                  </a:lnTo>
                  <a:lnTo>
                    <a:pt x="120000" y="57163"/>
                  </a:lnTo>
                  <a:lnTo>
                    <a:pt x="53877" y="73745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79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79"/>
            <p:cNvSpPr/>
            <p:nvPr/>
          </p:nvSpPr>
          <p:spPr>
            <a:xfrm>
              <a:off x="5621338" y="3086894"/>
              <a:ext cx="12477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79"/>
            <p:cNvSpPr/>
            <p:nvPr/>
          </p:nvSpPr>
          <p:spPr>
            <a:xfrm>
              <a:off x="6110288" y="2680494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79"/>
            <p:cNvSpPr/>
            <p:nvPr/>
          </p:nvSpPr>
          <p:spPr>
            <a:xfrm>
              <a:off x="5934075" y="264556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79"/>
            <p:cNvSpPr/>
            <p:nvPr/>
          </p:nvSpPr>
          <p:spPr>
            <a:xfrm>
              <a:off x="6442075" y="264556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79"/>
            <p:cNvSpPr/>
            <p:nvPr/>
          </p:nvSpPr>
          <p:spPr>
            <a:xfrm>
              <a:off x="6186488" y="321706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79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79"/>
            <p:cNvSpPr/>
            <p:nvPr/>
          </p:nvSpPr>
          <p:spPr>
            <a:xfrm>
              <a:off x="6173788" y="332978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79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79"/>
            <p:cNvSpPr/>
            <p:nvPr/>
          </p:nvSpPr>
          <p:spPr>
            <a:xfrm>
              <a:off x="6099175" y="305038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79"/>
            <p:cNvSpPr/>
            <p:nvPr/>
          </p:nvSpPr>
          <p:spPr>
            <a:xfrm>
              <a:off x="6110288" y="2993232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79"/>
            <p:cNvSpPr/>
            <p:nvPr/>
          </p:nvSpPr>
          <p:spPr>
            <a:xfrm>
              <a:off x="5834063" y="2296319"/>
              <a:ext cx="822300" cy="76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79"/>
            <p:cNvSpPr/>
            <p:nvPr/>
          </p:nvSpPr>
          <p:spPr>
            <a:xfrm>
              <a:off x="5916613" y="2201069"/>
              <a:ext cx="6255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615" y="22479"/>
                  </a:moveTo>
                  <a:cubicBezTo>
                    <a:pt x="55076" y="0"/>
                    <a:pt x="107692" y="3305"/>
                    <a:pt x="120000" y="21818"/>
                  </a:cubicBezTo>
                  <a:cubicBezTo>
                    <a:pt x="115076" y="40661"/>
                    <a:pt x="118769" y="91239"/>
                    <a:pt x="115076" y="118016"/>
                  </a:cubicBezTo>
                  <a:cubicBezTo>
                    <a:pt x="115076" y="118016"/>
                    <a:pt x="115076" y="118016"/>
                    <a:pt x="115076" y="118016"/>
                  </a:cubicBezTo>
                  <a:cubicBezTo>
                    <a:pt x="115076" y="118347"/>
                    <a:pt x="115076" y="118677"/>
                    <a:pt x="115076" y="119008"/>
                  </a:cubicBezTo>
                  <a:cubicBezTo>
                    <a:pt x="114769" y="119008"/>
                    <a:pt x="114461" y="119669"/>
                    <a:pt x="114461" y="120000"/>
                  </a:cubicBezTo>
                  <a:cubicBezTo>
                    <a:pt x="114153" y="120000"/>
                    <a:pt x="113230" y="120000"/>
                    <a:pt x="112923" y="119669"/>
                  </a:cubicBezTo>
                  <a:cubicBezTo>
                    <a:pt x="112923" y="119669"/>
                    <a:pt x="112615" y="119338"/>
                    <a:pt x="112615" y="119338"/>
                  </a:cubicBezTo>
                  <a:cubicBezTo>
                    <a:pt x="112615" y="117024"/>
                    <a:pt x="112615" y="112396"/>
                    <a:pt x="112615" y="112066"/>
                  </a:cubicBezTo>
                  <a:cubicBezTo>
                    <a:pt x="112923" y="108429"/>
                    <a:pt x="113846" y="105123"/>
                    <a:pt x="114153" y="101487"/>
                  </a:cubicBezTo>
                  <a:cubicBezTo>
                    <a:pt x="111692" y="84297"/>
                    <a:pt x="104307" y="80991"/>
                    <a:pt x="100615" y="60495"/>
                  </a:cubicBezTo>
                  <a:cubicBezTo>
                    <a:pt x="99692" y="59173"/>
                    <a:pt x="98769" y="57851"/>
                    <a:pt x="97846" y="56528"/>
                  </a:cubicBezTo>
                  <a:cubicBezTo>
                    <a:pt x="96923" y="55206"/>
                    <a:pt x="95692" y="53553"/>
                    <a:pt x="94461" y="52231"/>
                  </a:cubicBezTo>
                  <a:cubicBezTo>
                    <a:pt x="93846" y="51900"/>
                    <a:pt x="93230" y="51570"/>
                    <a:pt x="92615" y="50909"/>
                  </a:cubicBezTo>
                  <a:cubicBezTo>
                    <a:pt x="78153" y="45289"/>
                    <a:pt x="78769" y="49586"/>
                    <a:pt x="65230" y="55537"/>
                  </a:cubicBezTo>
                  <a:cubicBezTo>
                    <a:pt x="60000" y="57851"/>
                    <a:pt x="45538" y="62148"/>
                    <a:pt x="39692" y="61487"/>
                  </a:cubicBezTo>
                  <a:cubicBezTo>
                    <a:pt x="37230" y="61487"/>
                    <a:pt x="28923" y="60495"/>
                    <a:pt x="28615" y="58181"/>
                  </a:cubicBezTo>
                  <a:cubicBezTo>
                    <a:pt x="17846" y="76033"/>
                    <a:pt x="16923" y="88925"/>
                    <a:pt x="13846" y="104132"/>
                  </a:cubicBezTo>
                  <a:cubicBezTo>
                    <a:pt x="14153" y="106776"/>
                    <a:pt x="14769" y="109421"/>
                    <a:pt x="14769" y="112066"/>
                  </a:cubicBezTo>
                  <a:cubicBezTo>
                    <a:pt x="14769" y="112396"/>
                    <a:pt x="15076" y="117024"/>
                    <a:pt x="14769" y="119338"/>
                  </a:cubicBezTo>
                  <a:cubicBezTo>
                    <a:pt x="14769" y="119338"/>
                    <a:pt x="14769" y="119669"/>
                    <a:pt x="14769" y="119669"/>
                  </a:cubicBezTo>
                  <a:cubicBezTo>
                    <a:pt x="14461" y="120000"/>
                    <a:pt x="13230" y="120000"/>
                    <a:pt x="13230" y="120000"/>
                  </a:cubicBezTo>
                  <a:cubicBezTo>
                    <a:pt x="13230" y="119669"/>
                    <a:pt x="12615" y="119008"/>
                    <a:pt x="12615" y="119008"/>
                  </a:cubicBezTo>
                  <a:cubicBezTo>
                    <a:pt x="12307" y="117685"/>
                    <a:pt x="12307" y="117024"/>
                    <a:pt x="12307" y="116033"/>
                  </a:cubicBezTo>
                  <a:cubicBezTo>
                    <a:pt x="12000" y="114710"/>
                    <a:pt x="12000" y="113057"/>
                    <a:pt x="11692" y="111735"/>
                  </a:cubicBezTo>
                  <a:cubicBezTo>
                    <a:pt x="7692" y="95206"/>
                    <a:pt x="0" y="29421"/>
                    <a:pt x="28615" y="22479"/>
                  </a:cubicBezTo>
                  <a:close/>
                  <a:moveTo>
                    <a:pt x="68923" y="44628"/>
                  </a:moveTo>
                  <a:cubicBezTo>
                    <a:pt x="69230" y="44628"/>
                    <a:pt x="69846" y="44297"/>
                    <a:pt x="70153" y="44297"/>
                  </a:cubicBezTo>
                  <a:cubicBezTo>
                    <a:pt x="69538" y="44297"/>
                    <a:pt x="68923" y="44628"/>
                    <a:pt x="68307" y="44628"/>
                  </a:cubicBezTo>
                  <a:cubicBezTo>
                    <a:pt x="68307" y="44628"/>
                    <a:pt x="68615" y="44628"/>
                    <a:pt x="68923" y="44628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79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79"/>
            <p:cNvSpPr/>
            <p:nvPr/>
          </p:nvSpPr>
          <p:spPr>
            <a:xfrm>
              <a:off x="6245225" y="305038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79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79"/>
            <p:cNvSpPr/>
            <p:nvPr/>
          </p:nvSpPr>
          <p:spPr>
            <a:xfrm>
              <a:off x="6110288" y="304561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79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79"/>
            <p:cNvSpPr/>
            <p:nvPr/>
          </p:nvSpPr>
          <p:spPr>
            <a:xfrm>
              <a:off x="6219825" y="332978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79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79"/>
            <p:cNvSpPr/>
            <p:nvPr/>
          </p:nvSpPr>
          <p:spPr>
            <a:xfrm>
              <a:off x="6219825" y="332978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79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79"/>
            <p:cNvSpPr/>
            <p:nvPr/>
          </p:nvSpPr>
          <p:spPr>
            <a:xfrm>
              <a:off x="3990975" y="2572544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652" y="45340"/>
                  </a:cubicBezTo>
                  <a:cubicBezTo>
                    <a:pt x="106409" y="39204"/>
                    <a:pt x="98841" y="25909"/>
                    <a:pt x="72277" y="340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79"/>
            <p:cNvSpPr/>
            <p:nvPr/>
          </p:nvSpPr>
          <p:spPr>
            <a:xfrm>
              <a:off x="4479925" y="2167732"/>
              <a:ext cx="268200" cy="5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79"/>
            <p:cNvSpPr/>
            <p:nvPr/>
          </p:nvSpPr>
          <p:spPr>
            <a:xfrm>
              <a:off x="4303713" y="2131219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71" y="5882"/>
                  </a:moveTo>
                  <a:cubicBezTo>
                    <a:pt x="58285" y="0"/>
                    <a:pt x="90857" y="20000"/>
                    <a:pt x="104571" y="49411"/>
                  </a:cubicBezTo>
                  <a:cubicBezTo>
                    <a:pt x="120000" y="78823"/>
                    <a:pt x="109714" y="108235"/>
                    <a:pt x="85714" y="114117"/>
                  </a:cubicBezTo>
                  <a:cubicBezTo>
                    <a:pt x="60000" y="120000"/>
                    <a:pt x="27428" y="100000"/>
                    <a:pt x="13714" y="70588"/>
                  </a:cubicBezTo>
                  <a:cubicBezTo>
                    <a:pt x="0" y="40000"/>
                    <a:pt x="8571" y="11764"/>
                    <a:pt x="32571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79"/>
            <p:cNvSpPr/>
            <p:nvPr/>
          </p:nvSpPr>
          <p:spPr>
            <a:xfrm>
              <a:off x="4811713" y="2131219"/>
              <a:ext cx="1110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60000" y="120000"/>
                    <a:pt x="92571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79"/>
            <p:cNvSpPr/>
            <p:nvPr/>
          </p:nvSpPr>
          <p:spPr>
            <a:xfrm>
              <a:off x="4556125" y="2702719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5000" y="120000"/>
                    <a:pt x="35000" y="120000"/>
                    <a:pt x="35000" y="120000"/>
                  </a:cubicBezTo>
                  <a:cubicBezTo>
                    <a:pt x="51666" y="120000"/>
                    <a:pt x="70000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79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79"/>
            <p:cNvSpPr/>
            <p:nvPr/>
          </p:nvSpPr>
          <p:spPr>
            <a:xfrm>
              <a:off x="4543425" y="2815432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79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79"/>
            <p:cNvSpPr/>
            <p:nvPr/>
          </p:nvSpPr>
          <p:spPr>
            <a:xfrm>
              <a:off x="4468813" y="2536032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" y="0"/>
                  </a:moveTo>
                  <a:lnTo>
                    <a:pt x="0" y="18876"/>
                  </a:lnTo>
                  <a:lnTo>
                    <a:pt x="26086" y="120000"/>
                  </a:lnTo>
                  <a:lnTo>
                    <a:pt x="120000" y="70786"/>
                  </a:lnTo>
                  <a:lnTo>
                    <a:pt x="91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79"/>
            <p:cNvSpPr/>
            <p:nvPr/>
          </p:nvSpPr>
          <p:spPr>
            <a:xfrm>
              <a:off x="4479925" y="2480469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59640" y="120000"/>
                  </a:cubicBezTo>
                  <a:cubicBezTo>
                    <a:pt x="60359" y="120000"/>
                    <a:pt x="61077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79"/>
            <p:cNvSpPr/>
            <p:nvPr/>
          </p:nvSpPr>
          <p:spPr>
            <a:xfrm>
              <a:off x="4202113" y="1783557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345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7076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79"/>
            <p:cNvSpPr/>
            <p:nvPr/>
          </p:nvSpPr>
          <p:spPr>
            <a:xfrm>
              <a:off x="4319588" y="1670844"/>
              <a:ext cx="6333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979" y="25093"/>
                  </a:moveTo>
                  <a:cubicBezTo>
                    <a:pt x="64873" y="0"/>
                    <a:pt x="12182" y="32171"/>
                    <a:pt x="0" y="50187"/>
                  </a:cubicBezTo>
                  <a:cubicBezTo>
                    <a:pt x="4873" y="68525"/>
                    <a:pt x="2436" y="92010"/>
                    <a:pt x="6091" y="118069"/>
                  </a:cubicBezTo>
                  <a:cubicBezTo>
                    <a:pt x="6091" y="118069"/>
                    <a:pt x="6091" y="118069"/>
                    <a:pt x="6091" y="118069"/>
                  </a:cubicBezTo>
                  <a:cubicBezTo>
                    <a:pt x="6091" y="118391"/>
                    <a:pt x="6395" y="118713"/>
                    <a:pt x="6395" y="119034"/>
                  </a:cubicBezTo>
                  <a:cubicBezTo>
                    <a:pt x="6395" y="119034"/>
                    <a:pt x="6700" y="119678"/>
                    <a:pt x="7005" y="119999"/>
                  </a:cubicBezTo>
                  <a:cubicBezTo>
                    <a:pt x="7005" y="119999"/>
                    <a:pt x="7918" y="119999"/>
                    <a:pt x="8223" y="119678"/>
                  </a:cubicBezTo>
                  <a:cubicBezTo>
                    <a:pt x="8527" y="119678"/>
                    <a:pt x="8527" y="119356"/>
                    <a:pt x="8527" y="119356"/>
                  </a:cubicBezTo>
                  <a:cubicBezTo>
                    <a:pt x="8527" y="117104"/>
                    <a:pt x="8527" y="112600"/>
                    <a:pt x="8527" y="112278"/>
                  </a:cubicBezTo>
                  <a:cubicBezTo>
                    <a:pt x="8223" y="108739"/>
                    <a:pt x="8832" y="105201"/>
                    <a:pt x="8223" y="101662"/>
                  </a:cubicBezTo>
                  <a:cubicBezTo>
                    <a:pt x="10659" y="85254"/>
                    <a:pt x="8527" y="84611"/>
                    <a:pt x="17055" y="68203"/>
                  </a:cubicBezTo>
                  <a:cubicBezTo>
                    <a:pt x="17969" y="66595"/>
                    <a:pt x="22538" y="61126"/>
                    <a:pt x="23147" y="60482"/>
                  </a:cubicBezTo>
                  <a:cubicBezTo>
                    <a:pt x="37157" y="55013"/>
                    <a:pt x="42335" y="64343"/>
                    <a:pt x="55736" y="70134"/>
                  </a:cubicBezTo>
                  <a:cubicBezTo>
                    <a:pt x="60609" y="72386"/>
                    <a:pt x="68527" y="72386"/>
                    <a:pt x="74010" y="72386"/>
                  </a:cubicBezTo>
                  <a:cubicBezTo>
                    <a:pt x="82842" y="72386"/>
                    <a:pt x="91370" y="62091"/>
                    <a:pt x="91675" y="59839"/>
                  </a:cubicBezTo>
                  <a:cubicBezTo>
                    <a:pt x="102335" y="77211"/>
                    <a:pt x="103553" y="89758"/>
                    <a:pt x="106598" y="104557"/>
                  </a:cubicBezTo>
                  <a:cubicBezTo>
                    <a:pt x="105989" y="107131"/>
                    <a:pt x="105685" y="109705"/>
                    <a:pt x="105380" y="112278"/>
                  </a:cubicBezTo>
                  <a:cubicBezTo>
                    <a:pt x="105380" y="112600"/>
                    <a:pt x="105380" y="117104"/>
                    <a:pt x="105380" y="119356"/>
                  </a:cubicBezTo>
                  <a:cubicBezTo>
                    <a:pt x="105380" y="119356"/>
                    <a:pt x="105380" y="119678"/>
                    <a:pt x="105685" y="119678"/>
                  </a:cubicBezTo>
                  <a:cubicBezTo>
                    <a:pt x="105989" y="119999"/>
                    <a:pt x="106903" y="119999"/>
                    <a:pt x="106903" y="119999"/>
                  </a:cubicBezTo>
                  <a:cubicBezTo>
                    <a:pt x="107208" y="119678"/>
                    <a:pt x="107512" y="119034"/>
                    <a:pt x="107512" y="119034"/>
                  </a:cubicBezTo>
                  <a:cubicBezTo>
                    <a:pt x="107817" y="117747"/>
                    <a:pt x="107817" y="117104"/>
                    <a:pt x="107817" y="116139"/>
                  </a:cubicBezTo>
                  <a:cubicBezTo>
                    <a:pt x="108121" y="114852"/>
                    <a:pt x="108426" y="113243"/>
                    <a:pt x="108426" y="111957"/>
                  </a:cubicBezTo>
                  <a:cubicBezTo>
                    <a:pt x="112385" y="95871"/>
                    <a:pt x="120000" y="31849"/>
                    <a:pt x="91979" y="25093"/>
                  </a:cubicBezTo>
                  <a:close/>
                  <a:moveTo>
                    <a:pt x="51776" y="46648"/>
                  </a:moveTo>
                  <a:cubicBezTo>
                    <a:pt x="51472" y="46648"/>
                    <a:pt x="51167" y="46327"/>
                    <a:pt x="50558" y="46327"/>
                  </a:cubicBezTo>
                  <a:cubicBezTo>
                    <a:pt x="51167" y="46327"/>
                    <a:pt x="51776" y="46648"/>
                    <a:pt x="52690" y="46648"/>
                  </a:cubicBezTo>
                  <a:cubicBezTo>
                    <a:pt x="52385" y="46648"/>
                    <a:pt x="52081" y="46648"/>
                    <a:pt x="51776" y="46648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79"/>
            <p:cNvSpPr/>
            <p:nvPr/>
          </p:nvSpPr>
          <p:spPr>
            <a:xfrm>
              <a:off x="3124200" y="1610519"/>
              <a:ext cx="647700" cy="5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17" y="25093"/>
                  </a:moveTo>
                  <a:cubicBezTo>
                    <a:pt x="54950" y="0"/>
                    <a:pt x="107524" y="31849"/>
                    <a:pt x="120000" y="50187"/>
                  </a:cubicBezTo>
                  <a:cubicBezTo>
                    <a:pt x="114950" y="68525"/>
                    <a:pt x="117326" y="92010"/>
                    <a:pt x="113762" y="118069"/>
                  </a:cubicBezTo>
                  <a:cubicBezTo>
                    <a:pt x="113762" y="118069"/>
                    <a:pt x="113762" y="118069"/>
                    <a:pt x="113762" y="118069"/>
                  </a:cubicBezTo>
                  <a:cubicBezTo>
                    <a:pt x="113762" y="118391"/>
                    <a:pt x="113762" y="118391"/>
                    <a:pt x="113465" y="118713"/>
                  </a:cubicBezTo>
                  <a:cubicBezTo>
                    <a:pt x="113465" y="119034"/>
                    <a:pt x="113168" y="119678"/>
                    <a:pt x="112871" y="119678"/>
                  </a:cubicBezTo>
                  <a:cubicBezTo>
                    <a:pt x="112871" y="119999"/>
                    <a:pt x="111980" y="119678"/>
                    <a:pt x="111683" y="119678"/>
                  </a:cubicBezTo>
                  <a:cubicBezTo>
                    <a:pt x="111386" y="119678"/>
                    <a:pt x="111386" y="119356"/>
                    <a:pt x="111386" y="119356"/>
                  </a:cubicBezTo>
                  <a:cubicBezTo>
                    <a:pt x="111386" y="117104"/>
                    <a:pt x="111386" y="112278"/>
                    <a:pt x="111386" y="112278"/>
                  </a:cubicBezTo>
                  <a:cubicBezTo>
                    <a:pt x="111683" y="108739"/>
                    <a:pt x="111089" y="105201"/>
                    <a:pt x="111683" y="101662"/>
                  </a:cubicBezTo>
                  <a:cubicBezTo>
                    <a:pt x="109306" y="85254"/>
                    <a:pt x="111386" y="84611"/>
                    <a:pt x="102772" y="67882"/>
                  </a:cubicBezTo>
                  <a:cubicBezTo>
                    <a:pt x="101881" y="66595"/>
                    <a:pt x="97425" y="61126"/>
                    <a:pt x="96831" y="60482"/>
                  </a:cubicBezTo>
                  <a:cubicBezTo>
                    <a:pt x="82574" y="55013"/>
                    <a:pt x="77821" y="64343"/>
                    <a:pt x="64455" y="69812"/>
                  </a:cubicBezTo>
                  <a:cubicBezTo>
                    <a:pt x="59108" y="72064"/>
                    <a:pt x="51386" y="72386"/>
                    <a:pt x="45742" y="72386"/>
                  </a:cubicBezTo>
                  <a:cubicBezTo>
                    <a:pt x="37128" y="72386"/>
                    <a:pt x="28514" y="62091"/>
                    <a:pt x="28217" y="59839"/>
                  </a:cubicBezTo>
                  <a:cubicBezTo>
                    <a:pt x="17524" y="77211"/>
                    <a:pt x="16633" y="89758"/>
                    <a:pt x="13366" y="104557"/>
                  </a:cubicBezTo>
                  <a:cubicBezTo>
                    <a:pt x="13960" y="107131"/>
                    <a:pt x="14257" y="109705"/>
                    <a:pt x="14554" y="112278"/>
                  </a:cubicBezTo>
                  <a:cubicBezTo>
                    <a:pt x="14554" y="112278"/>
                    <a:pt x="14851" y="117104"/>
                    <a:pt x="14554" y="119356"/>
                  </a:cubicBezTo>
                  <a:cubicBezTo>
                    <a:pt x="14554" y="119356"/>
                    <a:pt x="14554" y="119678"/>
                    <a:pt x="14257" y="119678"/>
                  </a:cubicBezTo>
                  <a:cubicBezTo>
                    <a:pt x="13960" y="119678"/>
                    <a:pt x="13069" y="119999"/>
                    <a:pt x="13069" y="119678"/>
                  </a:cubicBezTo>
                  <a:cubicBezTo>
                    <a:pt x="12772" y="119678"/>
                    <a:pt x="12475" y="119034"/>
                    <a:pt x="12475" y="118713"/>
                  </a:cubicBezTo>
                  <a:cubicBezTo>
                    <a:pt x="12178" y="117747"/>
                    <a:pt x="12178" y="117104"/>
                    <a:pt x="12178" y="116139"/>
                  </a:cubicBezTo>
                  <a:cubicBezTo>
                    <a:pt x="11881" y="114530"/>
                    <a:pt x="11584" y="113243"/>
                    <a:pt x="11584" y="111957"/>
                  </a:cubicBezTo>
                  <a:cubicBezTo>
                    <a:pt x="7425" y="95871"/>
                    <a:pt x="0" y="31849"/>
                    <a:pt x="28217" y="25093"/>
                  </a:cubicBezTo>
                  <a:close/>
                  <a:moveTo>
                    <a:pt x="68019" y="46648"/>
                  </a:moveTo>
                  <a:cubicBezTo>
                    <a:pt x="68316" y="46327"/>
                    <a:pt x="68910" y="46327"/>
                    <a:pt x="69207" y="46005"/>
                  </a:cubicBezTo>
                  <a:cubicBezTo>
                    <a:pt x="68613" y="46327"/>
                    <a:pt x="68019" y="46648"/>
                    <a:pt x="67425" y="46648"/>
                  </a:cubicBezTo>
                  <a:cubicBezTo>
                    <a:pt x="67722" y="46648"/>
                    <a:pt x="67722" y="46648"/>
                    <a:pt x="68019" y="4664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79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79"/>
            <p:cNvSpPr/>
            <p:nvPr/>
          </p:nvSpPr>
          <p:spPr>
            <a:xfrm>
              <a:off x="4614863" y="2536032"/>
              <a:ext cx="1413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8770"/>
                  </a:lnTo>
                  <a:lnTo>
                    <a:pt x="94382" y="120000"/>
                  </a:lnTo>
                  <a:lnTo>
                    <a:pt x="0" y="70391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79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79"/>
            <p:cNvSpPr/>
            <p:nvPr/>
          </p:nvSpPr>
          <p:spPr>
            <a:xfrm>
              <a:off x="4479925" y="2531269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355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79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79"/>
            <p:cNvSpPr/>
            <p:nvPr/>
          </p:nvSpPr>
          <p:spPr>
            <a:xfrm>
              <a:off x="4589463" y="2815432"/>
              <a:ext cx="49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79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79"/>
            <p:cNvSpPr/>
            <p:nvPr/>
          </p:nvSpPr>
          <p:spPr>
            <a:xfrm>
              <a:off x="4589463" y="2815432"/>
              <a:ext cx="492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79"/>
            <p:cNvSpPr/>
            <p:nvPr/>
          </p:nvSpPr>
          <p:spPr>
            <a:xfrm>
              <a:off x="5054600" y="2539207"/>
              <a:ext cx="796800" cy="104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306" y="10892"/>
                  </a:moveTo>
                  <a:cubicBezTo>
                    <a:pt x="47661" y="4984"/>
                    <a:pt x="82741" y="0"/>
                    <a:pt x="97016" y="20676"/>
                  </a:cubicBezTo>
                  <a:cubicBezTo>
                    <a:pt x="111290" y="41353"/>
                    <a:pt x="104032" y="48553"/>
                    <a:pt x="112016" y="55938"/>
                  </a:cubicBezTo>
                  <a:cubicBezTo>
                    <a:pt x="120000" y="63323"/>
                    <a:pt x="112500" y="80123"/>
                    <a:pt x="106935" y="81600"/>
                  </a:cubicBezTo>
                  <a:cubicBezTo>
                    <a:pt x="101612" y="83076"/>
                    <a:pt x="103790" y="88800"/>
                    <a:pt x="106451" y="91384"/>
                  </a:cubicBezTo>
                  <a:cubicBezTo>
                    <a:pt x="117822" y="101907"/>
                    <a:pt x="101370" y="120000"/>
                    <a:pt x="57338" y="119815"/>
                  </a:cubicBezTo>
                  <a:cubicBezTo>
                    <a:pt x="10161" y="119446"/>
                    <a:pt x="967" y="98584"/>
                    <a:pt x="13064" y="92123"/>
                  </a:cubicBezTo>
                  <a:cubicBezTo>
                    <a:pt x="16935" y="90092"/>
                    <a:pt x="18387" y="86030"/>
                    <a:pt x="14032" y="82338"/>
                  </a:cubicBezTo>
                  <a:cubicBezTo>
                    <a:pt x="9919" y="78830"/>
                    <a:pt x="0" y="65353"/>
                    <a:pt x="9193" y="54461"/>
                  </a:cubicBezTo>
                  <a:cubicBezTo>
                    <a:pt x="18629" y="43384"/>
                    <a:pt x="10403" y="10892"/>
                    <a:pt x="43306" y="10892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79"/>
            <p:cNvSpPr/>
            <p:nvPr/>
          </p:nvSpPr>
          <p:spPr>
            <a:xfrm>
              <a:off x="4859338" y="3375819"/>
              <a:ext cx="1182600" cy="4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316" y="0"/>
                  </a:moveTo>
                  <a:cubicBezTo>
                    <a:pt x="71153" y="1232"/>
                    <a:pt x="48195" y="2054"/>
                    <a:pt x="48032" y="2876"/>
                  </a:cubicBezTo>
                  <a:cubicBezTo>
                    <a:pt x="40705" y="28767"/>
                    <a:pt x="25237" y="40273"/>
                    <a:pt x="12862" y="47260"/>
                  </a:cubicBezTo>
                  <a:cubicBezTo>
                    <a:pt x="488" y="54246"/>
                    <a:pt x="0" y="93698"/>
                    <a:pt x="0" y="119999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120000" y="93698"/>
                    <a:pt x="119837" y="54246"/>
                    <a:pt x="107137" y="47260"/>
                  </a:cubicBezTo>
                  <a:cubicBezTo>
                    <a:pt x="94599" y="39863"/>
                    <a:pt x="78154" y="27123"/>
                    <a:pt x="71316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79"/>
            <p:cNvSpPr/>
            <p:nvPr/>
          </p:nvSpPr>
          <p:spPr>
            <a:xfrm>
              <a:off x="5332413" y="3002757"/>
              <a:ext cx="236400" cy="5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33"/>
                  </a:moveTo>
                  <a:cubicBezTo>
                    <a:pt x="0" y="73820"/>
                    <a:pt x="0" y="73820"/>
                    <a:pt x="0" y="73820"/>
                  </a:cubicBezTo>
                  <a:cubicBezTo>
                    <a:pt x="0" y="93707"/>
                    <a:pt x="0" y="93707"/>
                    <a:pt x="0" y="93707"/>
                  </a:cubicBezTo>
                  <a:cubicBezTo>
                    <a:pt x="30204" y="119325"/>
                    <a:pt x="84081" y="120000"/>
                    <a:pt x="120000" y="93707"/>
                  </a:cubicBezTo>
                  <a:cubicBezTo>
                    <a:pt x="120000" y="73820"/>
                    <a:pt x="120000" y="73820"/>
                    <a:pt x="120000" y="73820"/>
                  </a:cubicBezTo>
                  <a:cubicBezTo>
                    <a:pt x="120000" y="33033"/>
                    <a:pt x="120000" y="33033"/>
                    <a:pt x="120000" y="33033"/>
                  </a:cubicBezTo>
                  <a:cubicBezTo>
                    <a:pt x="120000" y="0"/>
                    <a:pt x="0" y="0"/>
                    <a:pt x="0" y="33033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79"/>
            <p:cNvSpPr/>
            <p:nvPr/>
          </p:nvSpPr>
          <p:spPr>
            <a:xfrm>
              <a:off x="5670550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200" y="7567"/>
                  </a:moveTo>
                  <a:cubicBezTo>
                    <a:pt x="68800" y="0"/>
                    <a:pt x="35200" y="18378"/>
                    <a:pt x="17600" y="46486"/>
                  </a:cubicBezTo>
                  <a:cubicBezTo>
                    <a:pt x="0" y="75675"/>
                    <a:pt x="4800" y="104864"/>
                    <a:pt x="28800" y="112432"/>
                  </a:cubicBezTo>
                  <a:cubicBezTo>
                    <a:pt x="52800" y="120000"/>
                    <a:pt x="84800" y="101621"/>
                    <a:pt x="102400" y="73513"/>
                  </a:cubicBezTo>
                  <a:cubicBezTo>
                    <a:pt x="120000" y="44324"/>
                    <a:pt x="115200" y="15135"/>
                    <a:pt x="91200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79"/>
            <p:cNvSpPr/>
            <p:nvPr/>
          </p:nvSpPr>
          <p:spPr>
            <a:xfrm>
              <a:off x="5110163" y="3012282"/>
              <a:ext cx="120600" cy="17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421" y="7567"/>
                  </a:moveTo>
                  <a:cubicBezTo>
                    <a:pt x="52105" y="0"/>
                    <a:pt x="85263" y="18378"/>
                    <a:pt x="102631" y="46486"/>
                  </a:cubicBezTo>
                  <a:cubicBezTo>
                    <a:pt x="120000" y="75675"/>
                    <a:pt x="113684" y="104864"/>
                    <a:pt x="91578" y="112432"/>
                  </a:cubicBezTo>
                  <a:cubicBezTo>
                    <a:pt x="67894" y="120000"/>
                    <a:pt x="34736" y="101621"/>
                    <a:pt x="17368" y="73513"/>
                  </a:cubicBezTo>
                  <a:cubicBezTo>
                    <a:pt x="0" y="44324"/>
                    <a:pt x="4736" y="15135"/>
                    <a:pt x="28421" y="756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79"/>
            <p:cNvSpPr/>
            <p:nvPr/>
          </p:nvSpPr>
          <p:spPr>
            <a:xfrm>
              <a:off x="5332413" y="3304382"/>
              <a:ext cx="236400" cy="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64"/>
                    <a:pt x="0" y="11764"/>
                    <a:pt x="0" y="11764"/>
                  </a:cubicBezTo>
                  <a:cubicBezTo>
                    <a:pt x="0" y="11764"/>
                    <a:pt x="37551" y="120000"/>
                    <a:pt x="59591" y="120000"/>
                  </a:cubicBezTo>
                  <a:cubicBezTo>
                    <a:pt x="81632" y="120000"/>
                    <a:pt x="120000" y="9411"/>
                    <a:pt x="120000" y="9411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79"/>
            <p:cNvSpPr/>
            <p:nvPr/>
          </p:nvSpPr>
          <p:spPr>
            <a:xfrm>
              <a:off x="5126038" y="2639219"/>
              <a:ext cx="651000" cy="7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46403" y="120000"/>
                    <a:pt x="17733" y="99733"/>
                    <a:pt x="8866" y="70933"/>
                  </a:cubicBezTo>
                  <a:cubicBezTo>
                    <a:pt x="0" y="41866"/>
                    <a:pt x="16847" y="0"/>
                    <a:pt x="60000" y="0"/>
                  </a:cubicBezTo>
                  <a:cubicBezTo>
                    <a:pt x="103152" y="0"/>
                    <a:pt x="120000" y="41866"/>
                    <a:pt x="110837" y="70933"/>
                  </a:cubicBezTo>
                  <a:cubicBezTo>
                    <a:pt x="102266" y="99733"/>
                    <a:pt x="73596" y="120000"/>
                    <a:pt x="60000" y="12000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79"/>
            <p:cNvSpPr/>
            <p:nvPr/>
          </p:nvSpPr>
          <p:spPr>
            <a:xfrm>
              <a:off x="5122863" y="2618582"/>
              <a:ext cx="689100" cy="49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441" y="57290"/>
                  </a:moveTo>
                  <a:cubicBezTo>
                    <a:pt x="37674" y="86322"/>
                    <a:pt x="33488" y="95225"/>
                    <a:pt x="20372" y="87483"/>
                  </a:cubicBezTo>
                  <a:cubicBezTo>
                    <a:pt x="6976" y="79741"/>
                    <a:pt x="9488" y="101419"/>
                    <a:pt x="12000" y="116516"/>
                  </a:cubicBezTo>
                  <a:cubicBezTo>
                    <a:pt x="0" y="96000"/>
                    <a:pt x="1395" y="76258"/>
                    <a:pt x="5023" y="56129"/>
                  </a:cubicBezTo>
                  <a:cubicBezTo>
                    <a:pt x="9209" y="34064"/>
                    <a:pt x="29302" y="774"/>
                    <a:pt x="48279" y="1548"/>
                  </a:cubicBezTo>
                  <a:cubicBezTo>
                    <a:pt x="58604" y="0"/>
                    <a:pt x="74232" y="1935"/>
                    <a:pt x="90976" y="18193"/>
                  </a:cubicBezTo>
                  <a:cubicBezTo>
                    <a:pt x="120000" y="47225"/>
                    <a:pt x="110232" y="112258"/>
                    <a:pt x="102418" y="120000"/>
                  </a:cubicBezTo>
                  <a:cubicBezTo>
                    <a:pt x="109953" y="60000"/>
                    <a:pt x="91534" y="72000"/>
                    <a:pt x="78697" y="40645"/>
                  </a:cubicBezTo>
                  <a:cubicBezTo>
                    <a:pt x="74511" y="26709"/>
                    <a:pt x="58325" y="25935"/>
                    <a:pt x="47441" y="5729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79"/>
            <p:cNvSpPr/>
            <p:nvPr/>
          </p:nvSpPr>
          <p:spPr>
            <a:xfrm>
              <a:off x="5435600" y="3544094"/>
              <a:ext cx="23700" cy="30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79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79"/>
            <p:cNvSpPr/>
            <p:nvPr/>
          </p:nvSpPr>
          <p:spPr>
            <a:xfrm>
              <a:off x="5248275" y="3386932"/>
              <a:ext cx="200100" cy="2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476" y="0"/>
                  </a:moveTo>
                  <a:lnTo>
                    <a:pt x="0" y="38181"/>
                  </a:lnTo>
                  <a:lnTo>
                    <a:pt x="63809" y="120000"/>
                  </a:lnTo>
                  <a:lnTo>
                    <a:pt x="120000" y="76363"/>
                  </a:lnTo>
                  <a:lnTo>
                    <a:pt x="504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79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79"/>
            <p:cNvSpPr/>
            <p:nvPr/>
          </p:nvSpPr>
          <p:spPr>
            <a:xfrm>
              <a:off x="5448300" y="3385344"/>
              <a:ext cx="204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697" y="0"/>
                  </a:moveTo>
                  <a:lnTo>
                    <a:pt x="120000" y="40258"/>
                  </a:lnTo>
                  <a:lnTo>
                    <a:pt x="54883" y="120000"/>
                  </a:lnTo>
                  <a:lnTo>
                    <a:pt x="0" y="76645"/>
                  </a:lnTo>
                  <a:lnTo>
                    <a:pt x="706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79"/>
            <p:cNvSpPr/>
            <p:nvPr/>
          </p:nvSpPr>
          <p:spPr>
            <a:xfrm>
              <a:off x="5200650" y="2972594"/>
              <a:ext cx="507900" cy="1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20" y="118956"/>
                  </a:moveTo>
                  <a:cubicBezTo>
                    <a:pt x="90000" y="118956"/>
                    <a:pt x="90759" y="118956"/>
                    <a:pt x="91139" y="118956"/>
                  </a:cubicBezTo>
                  <a:cubicBezTo>
                    <a:pt x="107088" y="114782"/>
                    <a:pt x="111265" y="96000"/>
                    <a:pt x="112784" y="70956"/>
                  </a:cubicBezTo>
                  <a:cubicBezTo>
                    <a:pt x="114683" y="43826"/>
                    <a:pt x="115063" y="34434"/>
                    <a:pt x="117721" y="31304"/>
                  </a:cubicBezTo>
                  <a:cubicBezTo>
                    <a:pt x="119240" y="29217"/>
                    <a:pt x="120000" y="24000"/>
                    <a:pt x="120000" y="16695"/>
                  </a:cubicBezTo>
                  <a:cubicBezTo>
                    <a:pt x="119620" y="9391"/>
                    <a:pt x="119620" y="8347"/>
                    <a:pt x="116582" y="5217"/>
                  </a:cubicBezTo>
                  <a:cubicBezTo>
                    <a:pt x="114303" y="3130"/>
                    <a:pt x="100632" y="0"/>
                    <a:pt x="90379" y="2086"/>
                  </a:cubicBezTo>
                  <a:cubicBezTo>
                    <a:pt x="90379" y="9391"/>
                    <a:pt x="90379" y="9391"/>
                    <a:pt x="90379" y="9391"/>
                  </a:cubicBezTo>
                  <a:cubicBezTo>
                    <a:pt x="98354" y="8347"/>
                    <a:pt x="105949" y="10434"/>
                    <a:pt x="108227" y="14608"/>
                  </a:cubicBezTo>
                  <a:cubicBezTo>
                    <a:pt x="113544" y="24000"/>
                    <a:pt x="112025" y="67826"/>
                    <a:pt x="107468" y="89739"/>
                  </a:cubicBezTo>
                  <a:cubicBezTo>
                    <a:pt x="104810" y="104347"/>
                    <a:pt x="96835" y="111652"/>
                    <a:pt x="89620" y="112695"/>
                  </a:cubicBezTo>
                  <a:lnTo>
                    <a:pt x="89620" y="118956"/>
                  </a:lnTo>
                  <a:close/>
                  <a:moveTo>
                    <a:pt x="60000" y="15652"/>
                  </a:moveTo>
                  <a:cubicBezTo>
                    <a:pt x="56202" y="16695"/>
                    <a:pt x="41772" y="5217"/>
                    <a:pt x="31898" y="2086"/>
                  </a:cubicBezTo>
                  <a:cubicBezTo>
                    <a:pt x="31139" y="2086"/>
                    <a:pt x="30379" y="2086"/>
                    <a:pt x="29620" y="2086"/>
                  </a:cubicBezTo>
                  <a:cubicBezTo>
                    <a:pt x="29620" y="9391"/>
                    <a:pt x="29620" y="9391"/>
                    <a:pt x="29620" y="9391"/>
                  </a:cubicBezTo>
                  <a:cubicBezTo>
                    <a:pt x="37594" y="10434"/>
                    <a:pt x="46329" y="15652"/>
                    <a:pt x="49367" y="28173"/>
                  </a:cubicBezTo>
                  <a:cubicBezTo>
                    <a:pt x="54303" y="48000"/>
                    <a:pt x="45569" y="97043"/>
                    <a:pt x="37594" y="107478"/>
                  </a:cubicBezTo>
                  <a:cubicBezTo>
                    <a:pt x="35316" y="110608"/>
                    <a:pt x="31898" y="112695"/>
                    <a:pt x="28860" y="112695"/>
                  </a:cubicBezTo>
                  <a:cubicBezTo>
                    <a:pt x="28860" y="120000"/>
                    <a:pt x="28860" y="120000"/>
                    <a:pt x="28860" y="120000"/>
                  </a:cubicBezTo>
                  <a:cubicBezTo>
                    <a:pt x="42531" y="120000"/>
                    <a:pt x="47468" y="92869"/>
                    <a:pt x="49367" y="83478"/>
                  </a:cubicBezTo>
                  <a:cubicBezTo>
                    <a:pt x="52405" y="65739"/>
                    <a:pt x="51645" y="42782"/>
                    <a:pt x="59620" y="42782"/>
                  </a:cubicBezTo>
                  <a:cubicBezTo>
                    <a:pt x="67594" y="42782"/>
                    <a:pt x="66455" y="65739"/>
                    <a:pt x="69493" y="82434"/>
                  </a:cubicBezTo>
                  <a:cubicBezTo>
                    <a:pt x="71012" y="91826"/>
                    <a:pt x="75189" y="120000"/>
                    <a:pt x="89620" y="118956"/>
                  </a:cubicBezTo>
                  <a:cubicBezTo>
                    <a:pt x="89620" y="112695"/>
                    <a:pt x="89620" y="112695"/>
                    <a:pt x="89620" y="112695"/>
                  </a:cubicBezTo>
                  <a:cubicBezTo>
                    <a:pt x="86202" y="112695"/>
                    <a:pt x="82784" y="110608"/>
                    <a:pt x="80126" y="107478"/>
                  </a:cubicBezTo>
                  <a:cubicBezTo>
                    <a:pt x="72531" y="97043"/>
                    <a:pt x="64936" y="48000"/>
                    <a:pt x="70253" y="28173"/>
                  </a:cubicBezTo>
                  <a:cubicBezTo>
                    <a:pt x="73670" y="15652"/>
                    <a:pt x="82025" y="10434"/>
                    <a:pt x="90379" y="9391"/>
                  </a:cubicBezTo>
                  <a:cubicBezTo>
                    <a:pt x="90379" y="2086"/>
                    <a:pt x="90379" y="2086"/>
                    <a:pt x="90379" y="2086"/>
                  </a:cubicBezTo>
                  <a:cubicBezTo>
                    <a:pt x="89620" y="2086"/>
                    <a:pt x="89240" y="2086"/>
                    <a:pt x="88481" y="2086"/>
                  </a:cubicBezTo>
                  <a:cubicBezTo>
                    <a:pt x="79367" y="4173"/>
                    <a:pt x="67974" y="15652"/>
                    <a:pt x="60000" y="15652"/>
                  </a:cubicBezTo>
                  <a:close/>
                  <a:moveTo>
                    <a:pt x="29620" y="2086"/>
                  </a:moveTo>
                  <a:cubicBezTo>
                    <a:pt x="19367" y="1043"/>
                    <a:pt x="6075" y="4173"/>
                    <a:pt x="3417" y="6260"/>
                  </a:cubicBezTo>
                  <a:cubicBezTo>
                    <a:pt x="379" y="9391"/>
                    <a:pt x="379" y="10434"/>
                    <a:pt x="0" y="17739"/>
                  </a:cubicBezTo>
                  <a:cubicBezTo>
                    <a:pt x="0" y="24000"/>
                    <a:pt x="0" y="30260"/>
                    <a:pt x="1898" y="32347"/>
                  </a:cubicBezTo>
                  <a:cubicBezTo>
                    <a:pt x="4556" y="34434"/>
                    <a:pt x="4556" y="43826"/>
                    <a:pt x="5696" y="72000"/>
                  </a:cubicBezTo>
                  <a:cubicBezTo>
                    <a:pt x="6835" y="96000"/>
                    <a:pt x="10632" y="115826"/>
                    <a:pt x="26202" y="118956"/>
                  </a:cubicBezTo>
                  <a:cubicBezTo>
                    <a:pt x="27341" y="120000"/>
                    <a:pt x="28101" y="120000"/>
                    <a:pt x="28860" y="120000"/>
                  </a:cubicBezTo>
                  <a:cubicBezTo>
                    <a:pt x="28860" y="112695"/>
                    <a:pt x="28860" y="112695"/>
                    <a:pt x="28860" y="112695"/>
                  </a:cubicBezTo>
                  <a:cubicBezTo>
                    <a:pt x="21645" y="112695"/>
                    <a:pt x="13291" y="105391"/>
                    <a:pt x="10632" y="89739"/>
                  </a:cubicBezTo>
                  <a:cubicBezTo>
                    <a:pt x="6835" y="67826"/>
                    <a:pt x="6455" y="24000"/>
                    <a:pt x="11772" y="14608"/>
                  </a:cubicBezTo>
                  <a:cubicBezTo>
                    <a:pt x="14050" y="11478"/>
                    <a:pt x="21645" y="8347"/>
                    <a:pt x="29620" y="9391"/>
                  </a:cubicBezTo>
                  <a:lnTo>
                    <a:pt x="29620" y="2086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79"/>
            <p:cNvSpPr/>
            <p:nvPr/>
          </p:nvSpPr>
          <p:spPr>
            <a:xfrm>
              <a:off x="5448300" y="35425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79"/>
            <p:cNvSpPr/>
            <p:nvPr/>
          </p:nvSpPr>
          <p:spPr>
            <a:xfrm>
              <a:off x="5332413" y="3382169"/>
              <a:ext cx="236400" cy="16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58775" y="116400"/>
                    <a:pt x="58775" y="116400"/>
                    <a:pt x="58775" y="1164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0"/>
                    <a:pt x="0" y="3600"/>
                    <a:pt x="0" y="36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58775" y="120000"/>
                    <a:pt x="58775" y="120000"/>
                    <a:pt x="58775" y="120000"/>
                  </a:cubicBezTo>
                  <a:cubicBezTo>
                    <a:pt x="120000" y="2400"/>
                    <a:pt x="120000" y="2400"/>
                    <a:pt x="120000" y="2400"/>
                  </a:cubicBezTo>
                  <a:cubicBezTo>
                    <a:pt x="120000" y="0"/>
                    <a:pt x="120000" y="0"/>
                    <a:pt x="120000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79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79"/>
            <p:cNvSpPr/>
            <p:nvPr/>
          </p:nvSpPr>
          <p:spPr>
            <a:xfrm>
              <a:off x="3284538" y="3305969"/>
              <a:ext cx="1247700" cy="56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30" y="0"/>
                  </a:moveTo>
                  <a:cubicBezTo>
                    <a:pt x="21467" y="25835"/>
                    <a:pt x="13590" y="39433"/>
                    <a:pt x="10347" y="45552"/>
                  </a:cubicBezTo>
                  <a:cubicBezTo>
                    <a:pt x="5559" y="55070"/>
                    <a:pt x="2934" y="90084"/>
                    <a:pt x="0" y="120000"/>
                  </a:cubicBezTo>
                  <a:cubicBezTo>
                    <a:pt x="60077" y="120000"/>
                    <a:pt x="60077" y="120000"/>
                    <a:pt x="60077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220" y="90084"/>
                    <a:pt x="114440" y="55070"/>
                    <a:pt x="109652" y="45552"/>
                  </a:cubicBezTo>
                  <a:cubicBezTo>
                    <a:pt x="106563" y="39433"/>
                    <a:pt x="98841" y="26175"/>
                    <a:pt x="72277" y="679"/>
                  </a:cubicBezTo>
                  <a:cubicBezTo>
                    <a:pt x="48030" y="0"/>
                    <a:pt x="48030" y="0"/>
                    <a:pt x="4803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79"/>
            <p:cNvSpPr/>
            <p:nvPr/>
          </p:nvSpPr>
          <p:spPr>
            <a:xfrm>
              <a:off x="3775075" y="2902744"/>
              <a:ext cx="2667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071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071"/>
                    <a:pt x="120000" y="35071"/>
                    <a:pt x="120000" y="35071"/>
                  </a:cubicBezTo>
                  <a:cubicBezTo>
                    <a:pt x="120000" y="0"/>
                    <a:pt x="0" y="0"/>
                    <a:pt x="0" y="35071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79"/>
            <p:cNvSpPr/>
            <p:nvPr/>
          </p:nvSpPr>
          <p:spPr>
            <a:xfrm>
              <a:off x="3597275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0857" y="20000"/>
                    <a:pt x="106285" y="49411"/>
                  </a:cubicBezTo>
                  <a:cubicBezTo>
                    <a:pt x="120000" y="78823"/>
                    <a:pt x="111428" y="108235"/>
                    <a:pt x="85714" y="114117"/>
                  </a:cubicBezTo>
                  <a:cubicBezTo>
                    <a:pt x="60000" y="120000"/>
                    <a:pt x="29142" y="100000"/>
                    <a:pt x="13714" y="69411"/>
                  </a:cubicBezTo>
                  <a:cubicBezTo>
                    <a:pt x="0" y="40000"/>
                    <a:pt x="8571" y="11764"/>
                    <a:pt x="34285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79"/>
            <p:cNvSpPr/>
            <p:nvPr/>
          </p:nvSpPr>
          <p:spPr>
            <a:xfrm>
              <a:off x="4106863" y="2866232"/>
              <a:ext cx="112800" cy="16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0000" y="0"/>
                    <a:pt x="27428" y="20000"/>
                    <a:pt x="13714" y="49411"/>
                  </a:cubicBezTo>
                  <a:cubicBezTo>
                    <a:pt x="0" y="78823"/>
                    <a:pt x="8571" y="108235"/>
                    <a:pt x="34285" y="114117"/>
                  </a:cubicBezTo>
                  <a:cubicBezTo>
                    <a:pt x="58285" y="120000"/>
                    <a:pt x="90857" y="100000"/>
                    <a:pt x="104571" y="69411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79"/>
            <p:cNvSpPr/>
            <p:nvPr/>
          </p:nvSpPr>
          <p:spPr>
            <a:xfrm>
              <a:off x="3722688" y="3437732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272" y="0"/>
                  </a:moveTo>
                  <a:cubicBezTo>
                    <a:pt x="63272" y="0"/>
                    <a:pt x="0" y="12398"/>
                    <a:pt x="0" y="15498"/>
                  </a:cubicBezTo>
                  <a:cubicBezTo>
                    <a:pt x="0" y="18597"/>
                    <a:pt x="24000" y="120000"/>
                    <a:pt x="24000" y="120000"/>
                  </a:cubicBezTo>
                  <a:cubicBezTo>
                    <a:pt x="110181" y="120000"/>
                    <a:pt x="110181" y="120000"/>
                    <a:pt x="110181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272" y="0"/>
                    <a:pt x="63272" y="0"/>
                    <a:pt x="632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79"/>
            <p:cNvSpPr/>
            <p:nvPr/>
          </p:nvSpPr>
          <p:spPr>
            <a:xfrm>
              <a:off x="3598863" y="3312319"/>
              <a:ext cx="2349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0"/>
                  </a:moveTo>
                  <a:lnTo>
                    <a:pt x="90000" y="12917"/>
                  </a:lnTo>
                  <a:lnTo>
                    <a:pt x="120000" y="120000"/>
                  </a:lnTo>
                  <a:lnTo>
                    <a:pt x="68108" y="120000"/>
                  </a:lnTo>
                  <a:lnTo>
                    <a:pt x="12162" y="72407"/>
                  </a:lnTo>
                  <a:lnTo>
                    <a:pt x="65675" y="57110"/>
                  </a:lnTo>
                  <a:lnTo>
                    <a:pt x="0" y="44532"/>
                  </a:lnTo>
                  <a:lnTo>
                    <a:pt x="60810" y="5439"/>
                  </a:lnTo>
                  <a:lnTo>
                    <a:pt x="90000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79"/>
            <p:cNvSpPr/>
            <p:nvPr/>
          </p:nvSpPr>
          <p:spPr>
            <a:xfrm>
              <a:off x="3984625" y="3312319"/>
              <a:ext cx="2334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87" y="0"/>
                  </a:moveTo>
                  <a:lnTo>
                    <a:pt x="29387" y="12917"/>
                  </a:lnTo>
                  <a:lnTo>
                    <a:pt x="0" y="120000"/>
                  </a:lnTo>
                  <a:lnTo>
                    <a:pt x="51428" y="120000"/>
                  </a:lnTo>
                  <a:lnTo>
                    <a:pt x="106938" y="72407"/>
                  </a:lnTo>
                  <a:lnTo>
                    <a:pt x="53877" y="57110"/>
                  </a:lnTo>
                  <a:lnTo>
                    <a:pt x="120000" y="44532"/>
                  </a:lnTo>
                  <a:lnTo>
                    <a:pt x="66122" y="6458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79"/>
            <p:cNvSpPr/>
            <p:nvPr/>
          </p:nvSpPr>
          <p:spPr>
            <a:xfrm>
              <a:off x="3851275" y="3437732"/>
              <a:ext cx="115800" cy="11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0000" y="120000"/>
                    <a:pt x="68333" y="120000"/>
                    <a:pt x="85000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0000" y="0"/>
                    <a:pt x="60000" y="0"/>
                    <a:pt x="60000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79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79"/>
            <p:cNvSpPr/>
            <p:nvPr/>
          </p:nvSpPr>
          <p:spPr>
            <a:xfrm>
              <a:off x="3836988" y="3550444"/>
              <a:ext cx="142800" cy="3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6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1333" y="0"/>
                  </a:lnTo>
                  <a:lnTo>
                    <a:pt x="386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79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79"/>
            <p:cNvSpPr/>
            <p:nvPr/>
          </p:nvSpPr>
          <p:spPr>
            <a:xfrm>
              <a:off x="3762375" y="3271044"/>
              <a:ext cx="1461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0"/>
                  </a:moveTo>
                  <a:lnTo>
                    <a:pt x="0" y="19550"/>
                  </a:lnTo>
                  <a:lnTo>
                    <a:pt x="27391" y="120000"/>
                  </a:lnTo>
                  <a:lnTo>
                    <a:pt x="120000" y="70786"/>
                  </a:lnTo>
                  <a:lnTo>
                    <a:pt x="104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79"/>
            <p:cNvSpPr/>
            <p:nvPr/>
          </p:nvSpPr>
          <p:spPr>
            <a:xfrm>
              <a:off x="3775075" y="3215482"/>
              <a:ext cx="266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898" y="115862"/>
                    <a:pt x="60359" y="120000"/>
                  </a:cubicBezTo>
                  <a:cubicBezTo>
                    <a:pt x="60359" y="120000"/>
                    <a:pt x="61077" y="120000"/>
                    <a:pt x="61796" y="120000"/>
                  </a:cubicBezTo>
                  <a:cubicBezTo>
                    <a:pt x="90538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79"/>
            <p:cNvSpPr/>
            <p:nvPr/>
          </p:nvSpPr>
          <p:spPr>
            <a:xfrm>
              <a:off x="3582988" y="2442369"/>
              <a:ext cx="685800" cy="68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145" y="17223"/>
                  </a:moveTo>
                  <a:cubicBezTo>
                    <a:pt x="104824" y="18917"/>
                    <a:pt x="110725" y="26258"/>
                    <a:pt x="113255" y="36423"/>
                  </a:cubicBezTo>
                  <a:cubicBezTo>
                    <a:pt x="120000" y="62400"/>
                    <a:pt x="105948" y="119152"/>
                    <a:pt x="58173" y="119717"/>
                  </a:cubicBezTo>
                  <a:cubicBezTo>
                    <a:pt x="33442" y="120000"/>
                    <a:pt x="15737" y="113788"/>
                    <a:pt x="9274" y="93741"/>
                  </a:cubicBezTo>
                  <a:cubicBezTo>
                    <a:pt x="2810" y="73694"/>
                    <a:pt x="0" y="41223"/>
                    <a:pt x="14051" y="23152"/>
                  </a:cubicBezTo>
                  <a:cubicBezTo>
                    <a:pt x="31756" y="282"/>
                    <a:pt x="69133" y="0"/>
                    <a:pt x="94145" y="172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79"/>
            <p:cNvSpPr/>
            <p:nvPr/>
          </p:nvSpPr>
          <p:spPr>
            <a:xfrm>
              <a:off x="3497263" y="2518569"/>
              <a:ext cx="8223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6" y="0"/>
                  </a:moveTo>
                  <a:cubicBezTo>
                    <a:pt x="0" y="0"/>
                    <a:pt x="23157" y="89048"/>
                    <a:pt x="26900" y="95898"/>
                  </a:cubicBezTo>
                  <a:cubicBezTo>
                    <a:pt x="31345" y="103509"/>
                    <a:pt x="50292" y="120000"/>
                    <a:pt x="60116" y="120000"/>
                  </a:cubicBezTo>
                  <a:cubicBezTo>
                    <a:pt x="69707" y="120000"/>
                    <a:pt x="88888" y="103509"/>
                    <a:pt x="93099" y="95898"/>
                  </a:cubicBezTo>
                  <a:cubicBezTo>
                    <a:pt x="97076" y="89048"/>
                    <a:pt x="120000" y="0"/>
                    <a:pt x="60116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79"/>
            <p:cNvSpPr/>
            <p:nvPr/>
          </p:nvSpPr>
          <p:spPr>
            <a:xfrm>
              <a:off x="3560763" y="2497932"/>
              <a:ext cx="692100" cy="44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93" y="52714"/>
                  </a:moveTo>
                  <a:cubicBezTo>
                    <a:pt x="38422" y="64714"/>
                    <a:pt x="48445" y="46714"/>
                    <a:pt x="59860" y="54428"/>
                  </a:cubicBezTo>
                  <a:cubicBezTo>
                    <a:pt x="71276" y="62142"/>
                    <a:pt x="102459" y="25285"/>
                    <a:pt x="109141" y="105857"/>
                  </a:cubicBezTo>
                  <a:cubicBezTo>
                    <a:pt x="120000" y="47571"/>
                    <a:pt x="103573" y="6000"/>
                    <a:pt x="62088" y="3000"/>
                  </a:cubicBezTo>
                  <a:cubicBezTo>
                    <a:pt x="17819" y="0"/>
                    <a:pt x="0" y="62142"/>
                    <a:pt x="12250" y="120000"/>
                  </a:cubicBezTo>
                  <a:cubicBezTo>
                    <a:pt x="11415" y="88714"/>
                    <a:pt x="16426" y="68142"/>
                    <a:pt x="25893" y="52714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79"/>
            <p:cNvSpPr/>
            <p:nvPr/>
          </p:nvSpPr>
          <p:spPr>
            <a:xfrm>
              <a:off x="3703638" y="2658269"/>
              <a:ext cx="2619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000"/>
                  </a:moveTo>
                  <a:cubicBezTo>
                    <a:pt x="736" y="105000"/>
                    <a:pt x="30184" y="114000"/>
                    <a:pt x="42699" y="117000"/>
                  </a:cubicBezTo>
                  <a:cubicBezTo>
                    <a:pt x="54478" y="120000"/>
                    <a:pt x="65521" y="114000"/>
                    <a:pt x="76564" y="99000"/>
                  </a:cubicBezTo>
                  <a:cubicBezTo>
                    <a:pt x="90552" y="84000"/>
                    <a:pt x="108220" y="63000"/>
                    <a:pt x="119263" y="27000"/>
                  </a:cubicBezTo>
                  <a:cubicBezTo>
                    <a:pt x="120000" y="21000"/>
                    <a:pt x="120000" y="15000"/>
                    <a:pt x="118527" y="12000"/>
                  </a:cubicBezTo>
                  <a:cubicBezTo>
                    <a:pt x="97177" y="0"/>
                    <a:pt x="75092" y="69000"/>
                    <a:pt x="53742" y="78000"/>
                  </a:cubicBezTo>
                  <a:cubicBezTo>
                    <a:pt x="36809" y="84000"/>
                    <a:pt x="14723" y="75000"/>
                    <a:pt x="2208" y="30000"/>
                  </a:cubicBezTo>
                  <a:cubicBezTo>
                    <a:pt x="736" y="27000"/>
                    <a:pt x="0" y="27000"/>
                    <a:pt x="0" y="33000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79"/>
            <p:cNvSpPr/>
            <p:nvPr/>
          </p:nvSpPr>
          <p:spPr>
            <a:xfrm>
              <a:off x="3659188" y="2859882"/>
              <a:ext cx="504900" cy="1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523" y="118956"/>
                  </a:moveTo>
                  <a:cubicBezTo>
                    <a:pt x="90285" y="118956"/>
                    <a:pt x="90666" y="118956"/>
                    <a:pt x="91428" y="118956"/>
                  </a:cubicBezTo>
                  <a:cubicBezTo>
                    <a:pt x="107047" y="114782"/>
                    <a:pt x="111238" y="94956"/>
                    <a:pt x="112761" y="70956"/>
                  </a:cubicBezTo>
                  <a:cubicBezTo>
                    <a:pt x="114666" y="43826"/>
                    <a:pt x="115047" y="34434"/>
                    <a:pt x="117333" y="31304"/>
                  </a:cubicBezTo>
                  <a:cubicBezTo>
                    <a:pt x="119238" y="29217"/>
                    <a:pt x="120000" y="24000"/>
                    <a:pt x="119619" y="16695"/>
                  </a:cubicBezTo>
                  <a:cubicBezTo>
                    <a:pt x="119619" y="9391"/>
                    <a:pt x="119619" y="8347"/>
                    <a:pt x="116571" y="6260"/>
                  </a:cubicBezTo>
                  <a:cubicBezTo>
                    <a:pt x="113904" y="3130"/>
                    <a:pt x="100571" y="0"/>
                    <a:pt x="90285" y="2086"/>
                  </a:cubicBezTo>
                  <a:cubicBezTo>
                    <a:pt x="90285" y="9391"/>
                    <a:pt x="90285" y="9391"/>
                    <a:pt x="90285" y="9391"/>
                  </a:cubicBezTo>
                  <a:cubicBezTo>
                    <a:pt x="98285" y="8347"/>
                    <a:pt x="105904" y="10434"/>
                    <a:pt x="108190" y="14608"/>
                  </a:cubicBezTo>
                  <a:cubicBezTo>
                    <a:pt x="113523" y="24000"/>
                    <a:pt x="112000" y="66782"/>
                    <a:pt x="107428" y="88695"/>
                  </a:cubicBezTo>
                  <a:cubicBezTo>
                    <a:pt x="104761" y="104347"/>
                    <a:pt x="96761" y="111652"/>
                    <a:pt x="89523" y="111652"/>
                  </a:cubicBezTo>
                  <a:lnTo>
                    <a:pt x="89523" y="118956"/>
                  </a:lnTo>
                  <a:close/>
                  <a:moveTo>
                    <a:pt x="59809" y="15652"/>
                  </a:moveTo>
                  <a:cubicBezTo>
                    <a:pt x="56380" y="16695"/>
                    <a:pt x="41904" y="5217"/>
                    <a:pt x="31619" y="2086"/>
                  </a:cubicBezTo>
                  <a:cubicBezTo>
                    <a:pt x="31238" y="2086"/>
                    <a:pt x="30476" y="2086"/>
                    <a:pt x="29714" y="2086"/>
                  </a:cubicBezTo>
                  <a:cubicBezTo>
                    <a:pt x="29333" y="9391"/>
                    <a:pt x="29333" y="9391"/>
                    <a:pt x="29333" y="9391"/>
                  </a:cubicBezTo>
                  <a:cubicBezTo>
                    <a:pt x="37714" y="10434"/>
                    <a:pt x="46476" y="15652"/>
                    <a:pt x="49142" y="28173"/>
                  </a:cubicBezTo>
                  <a:cubicBezTo>
                    <a:pt x="54095" y="48000"/>
                    <a:pt x="45333" y="96000"/>
                    <a:pt x="37714" y="107478"/>
                  </a:cubicBezTo>
                  <a:cubicBezTo>
                    <a:pt x="35428" y="110608"/>
                    <a:pt x="32000" y="112695"/>
                    <a:pt x="28952" y="112695"/>
                  </a:cubicBezTo>
                  <a:cubicBezTo>
                    <a:pt x="28571" y="118956"/>
                    <a:pt x="28571" y="118956"/>
                    <a:pt x="28571" y="118956"/>
                  </a:cubicBezTo>
                  <a:cubicBezTo>
                    <a:pt x="42666" y="118956"/>
                    <a:pt x="47619" y="91826"/>
                    <a:pt x="49142" y="83478"/>
                  </a:cubicBezTo>
                  <a:cubicBezTo>
                    <a:pt x="52571" y="65739"/>
                    <a:pt x="51809" y="42782"/>
                    <a:pt x="59809" y="42782"/>
                  </a:cubicBezTo>
                  <a:cubicBezTo>
                    <a:pt x="67428" y="42782"/>
                    <a:pt x="66666" y="65739"/>
                    <a:pt x="69333" y="82434"/>
                  </a:cubicBezTo>
                  <a:cubicBezTo>
                    <a:pt x="70857" y="91826"/>
                    <a:pt x="75428" y="120000"/>
                    <a:pt x="89523" y="118956"/>
                  </a:cubicBezTo>
                  <a:cubicBezTo>
                    <a:pt x="89523" y="111652"/>
                    <a:pt x="89523" y="111652"/>
                    <a:pt x="89523" y="111652"/>
                  </a:cubicBezTo>
                  <a:cubicBezTo>
                    <a:pt x="86095" y="111652"/>
                    <a:pt x="82666" y="110608"/>
                    <a:pt x="80380" y="106434"/>
                  </a:cubicBezTo>
                  <a:cubicBezTo>
                    <a:pt x="72761" y="96000"/>
                    <a:pt x="65142" y="48000"/>
                    <a:pt x="70476" y="27130"/>
                  </a:cubicBezTo>
                  <a:cubicBezTo>
                    <a:pt x="73523" y="15652"/>
                    <a:pt x="81904" y="10434"/>
                    <a:pt x="90285" y="9391"/>
                  </a:cubicBezTo>
                  <a:cubicBezTo>
                    <a:pt x="90285" y="2086"/>
                    <a:pt x="90285" y="2086"/>
                    <a:pt x="90285" y="2086"/>
                  </a:cubicBezTo>
                  <a:cubicBezTo>
                    <a:pt x="89523" y="2086"/>
                    <a:pt x="89142" y="2086"/>
                    <a:pt x="88380" y="2086"/>
                  </a:cubicBezTo>
                  <a:cubicBezTo>
                    <a:pt x="79238" y="4173"/>
                    <a:pt x="68190" y="15652"/>
                    <a:pt x="59809" y="15652"/>
                  </a:cubicBezTo>
                  <a:close/>
                  <a:moveTo>
                    <a:pt x="29714" y="2086"/>
                  </a:moveTo>
                  <a:cubicBezTo>
                    <a:pt x="19428" y="1043"/>
                    <a:pt x="6095" y="4173"/>
                    <a:pt x="3809" y="6260"/>
                  </a:cubicBezTo>
                  <a:cubicBezTo>
                    <a:pt x="380" y="9391"/>
                    <a:pt x="380" y="10434"/>
                    <a:pt x="0" y="17739"/>
                  </a:cubicBezTo>
                  <a:cubicBezTo>
                    <a:pt x="0" y="24000"/>
                    <a:pt x="380" y="30260"/>
                    <a:pt x="1904" y="32347"/>
                  </a:cubicBezTo>
                  <a:cubicBezTo>
                    <a:pt x="4571" y="34434"/>
                    <a:pt x="4571" y="43826"/>
                    <a:pt x="5714" y="70956"/>
                  </a:cubicBezTo>
                  <a:cubicBezTo>
                    <a:pt x="7238" y="96000"/>
                    <a:pt x="10666" y="115826"/>
                    <a:pt x="26285" y="118956"/>
                  </a:cubicBezTo>
                  <a:cubicBezTo>
                    <a:pt x="27047" y="118956"/>
                    <a:pt x="27809" y="118956"/>
                    <a:pt x="28571" y="118956"/>
                  </a:cubicBezTo>
                  <a:cubicBezTo>
                    <a:pt x="28952" y="112695"/>
                    <a:pt x="28952" y="112695"/>
                    <a:pt x="28952" y="112695"/>
                  </a:cubicBezTo>
                  <a:cubicBezTo>
                    <a:pt x="21714" y="112695"/>
                    <a:pt x="13333" y="105391"/>
                    <a:pt x="10666" y="89739"/>
                  </a:cubicBezTo>
                  <a:cubicBezTo>
                    <a:pt x="6857" y="67826"/>
                    <a:pt x="6476" y="24000"/>
                    <a:pt x="11809" y="14608"/>
                  </a:cubicBezTo>
                  <a:cubicBezTo>
                    <a:pt x="14095" y="11478"/>
                    <a:pt x="21714" y="8347"/>
                    <a:pt x="29333" y="9391"/>
                  </a:cubicBezTo>
                  <a:lnTo>
                    <a:pt x="29714" y="2086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79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79"/>
            <p:cNvSpPr/>
            <p:nvPr/>
          </p:nvSpPr>
          <p:spPr>
            <a:xfrm>
              <a:off x="3908425" y="3271044"/>
              <a:ext cx="142800" cy="2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0"/>
                  </a:moveTo>
                  <a:lnTo>
                    <a:pt x="120000" y="19441"/>
                  </a:lnTo>
                  <a:lnTo>
                    <a:pt x="94666" y="120000"/>
                  </a:lnTo>
                  <a:lnTo>
                    <a:pt x="0" y="70391"/>
                  </a:lnTo>
                  <a:lnTo>
                    <a:pt x="112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79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79"/>
            <p:cNvSpPr/>
            <p:nvPr/>
          </p:nvSpPr>
          <p:spPr>
            <a:xfrm>
              <a:off x="3775075" y="3266282"/>
              <a:ext cx="2667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000" y="116666"/>
                  </a:lnTo>
                  <a:lnTo>
                    <a:pt x="0" y="0"/>
                  </a:lnTo>
                  <a:lnTo>
                    <a:pt x="0" y="3333"/>
                  </a:lnTo>
                  <a:lnTo>
                    <a:pt x="60000" y="120000"/>
                  </a:lnTo>
                  <a:lnTo>
                    <a:pt x="120000" y="3333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79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79"/>
            <p:cNvSpPr/>
            <p:nvPr/>
          </p:nvSpPr>
          <p:spPr>
            <a:xfrm>
              <a:off x="3933825" y="3550444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79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79"/>
            <p:cNvSpPr/>
            <p:nvPr/>
          </p:nvSpPr>
          <p:spPr>
            <a:xfrm>
              <a:off x="3883025" y="3550444"/>
              <a:ext cx="525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36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163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79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79"/>
            <p:cNvSpPr/>
            <p:nvPr/>
          </p:nvSpPr>
          <p:spPr>
            <a:xfrm>
              <a:off x="3971925" y="3472656"/>
              <a:ext cx="1246200" cy="56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876" y="0"/>
                  </a:moveTo>
                  <a:cubicBezTo>
                    <a:pt x="21467" y="25568"/>
                    <a:pt x="13436" y="39204"/>
                    <a:pt x="10347" y="45340"/>
                  </a:cubicBezTo>
                  <a:cubicBezTo>
                    <a:pt x="5559" y="54886"/>
                    <a:pt x="2779" y="90000"/>
                    <a:pt x="0" y="120000"/>
                  </a:cubicBezTo>
                  <a:cubicBezTo>
                    <a:pt x="59922" y="120000"/>
                    <a:pt x="59922" y="120000"/>
                    <a:pt x="59922" y="120000"/>
                  </a:cubicBez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117065" y="90000"/>
                    <a:pt x="114440" y="54886"/>
                    <a:pt x="109498" y="45340"/>
                  </a:cubicBezTo>
                  <a:cubicBezTo>
                    <a:pt x="106409" y="39204"/>
                    <a:pt x="98687" y="25909"/>
                    <a:pt x="72277" y="340"/>
                  </a:cubicBezTo>
                  <a:cubicBezTo>
                    <a:pt x="47876" y="0"/>
                    <a:pt x="47876" y="0"/>
                    <a:pt x="47876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79"/>
            <p:cNvSpPr/>
            <p:nvPr/>
          </p:nvSpPr>
          <p:spPr>
            <a:xfrm>
              <a:off x="4460875" y="3066256"/>
              <a:ext cx="268200" cy="5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5415"/>
                  </a:moveTo>
                  <a:cubicBezTo>
                    <a:pt x="0" y="79083"/>
                    <a:pt x="0" y="79083"/>
                    <a:pt x="0" y="79083"/>
                  </a:cubicBezTo>
                  <a:cubicBezTo>
                    <a:pt x="0" y="100744"/>
                    <a:pt x="0" y="100744"/>
                    <a:pt x="0" y="100744"/>
                  </a:cubicBezTo>
                  <a:cubicBezTo>
                    <a:pt x="33053" y="119312"/>
                    <a:pt x="86946" y="120000"/>
                    <a:pt x="120000" y="100744"/>
                  </a:cubicBezTo>
                  <a:cubicBezTo>
                    <a:pt x="120000" y="79083"/>
                    <a:pt x="120000" y="79083"/>
                    <a:pt x="120000" y="79083"/>
                  </a:cubicBezTo>
                  <a:cubicBezTo>
                    <a:pt x="120000" y="35415"/>
                    <a:pt x="120000" y="35415"/>
                    <a:pt x="120000" y="35415"/>
                  </a:cubicBezTo>
                  <a:cubicBezTo>
                    <a:pt x="120000" y="0"/>
                    <a:pt x="0" y="0"/>
                    <a:pt x="0" y="35415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79"/>
            <p:cNvSpPr/>
            <p:nvPr/>
          </p:nvSpPr>
          <p:spPr>
            <a:xfrm>
              <a:off x="4283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5882"/>
                  </a:moveTo>
                  <a:cubicBezTo>
                    <a:pt x="60000" y="0"/>
                    <a:pt x="92571" y="20000"/>
                    <a:pt x="106285" y="49411"/>
                  </a:cubicBezTo>
                  <a:cubicBezTo>
                    <a:pt x="120000" y="80000"/>
                    <a:pt x="111428" y="108235"/>
                    <a:pt x="87428" y="114117"/>
                  </a:cubicBezTo>
                  <a:cubicBezTo>
                    <a:pt x="61714" y="120000"/>
                    <a:pt x="29142" y="100000"/>
                    <a:pt x="15428" y="70588"/>
                  </a:cubicBezTo>
                  <a:cubicBezTo>
                    <a:pt x="0" y="40000"/>
                    <a:pt x="10285" y="11764"/>
                    <a:pt x="34285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79"/>
            <p:cNvSpPr/>
            <p:nvPr/>
          </p:nvSpPr>
          <p:spPr>
            <a:xfrm>
              <a:off x="4791075" y="3031331"/>
              <a:ext cx="112800" cy="16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5882"/>
                  </a:moveTo>
                  <a:cubicBezTo>
                    <a:pt x="61714" y="0"/>
                    <a:pt x="29142" y="20000"/>
                    <a:pt x="15428" y="49411"/>
                  </a:cubicBezTo>
                  <a:cubicBezTo>
                    <a:pt x="0" y="80000"/>
                    <a:pt x="8571" y="108235"/>
                    <a:pt x="34285" y="114117"/>
                  </a:cubicBezTo>
                  <a:cubicBezTo>
                    <a:pt x="60000" y="120000"/>
                    <a:pt x="90857" y="100000"/>
                    <a:pt x="106285" y="70588"/>
                  </a:cubicBezTo>
                  <a:cubicBezTo>
                    <a:pt x="120000" y="40000"/>
                    <a:pt x="111428" y="11764"/>
                    <a:pt x="85714" y="5882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79"/>
            <p:cNvSpPr/>
            <p:nvPr/>
          </p:nvSpPr>
          <p:spPr>
            <a:xfrm>
              <a:off x="4408488" y="3602831"/>
              <a:ext cx="354000" cy="4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529" y="0"/>
                  </a:moveTo>
                  <a:cubicBezTo>
                    <a:pt x="63529" y="0"/>
                    <a:pt x="0" y="12398"/>
                    <a:pt x="0" y="15498"/>
                  </a:cubicBezTo>
                  <a:cubicBezTo>
                    <a:pt x="0" y="18597"/>
                    <a:pt x="24434" y="120000"/>
                    <a:pt x="24434" y="120000"/>
                  </a:cubicBezTo>
                  <a:cubicBezTo>
                    <a:pt x="109683" y="120000"/>
                    <a:pt x="109683" y="120000"/>
                    <a:pt x="109683" y="120000"/>
                  </a:cubicBezTo>
                  <a:cubicBezTo>
                    <a:pt x="120000" y="15940"/>
                    <a:pt x="120000" y="15940"/>
                    <a:pt x="120000" y="15940"/>
                  </a:cubicBezTo>
                  <a:cubicBezTo>
                    <a:pt x="63529" y="0"/>
                    <a:pt x="63529" y="0"/>
                    <a:pt x="63529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79"/>
            <p:cNvSpPr/>
            <p:nvPr/>
          </p:nvSpPr>
          <p:spPr>
            <a:xfrm>
              <a:off x="4286250" y="3475831"/>
              <a:ext cx="2334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5" y="0"/>
                  </a:moveTo>
                  <a:lnTo>
                    <a:pt x="89795" y="12881"/>
                  </a:lnTo>
                  <a:lnTo>
                    <a:pt x="120000" y="119999"/>
                  </a:lnTo>
                  <a:lnTo>
                    <a:pt x="68571" y="119999"/>
                  </a:lnTo>
                  <a:lnTo>
                    <a:pt x="11428" y="72203"/>
                  </a:lnTo>
                  <a:lnTo>
                    <a:pt x="66122" y="57627"/>
                  </a:lnTo>
                  <a:lnTo>
                    <a:pt x="0" y="44406"/>
                  </a:lnTo>
                  <a:lnTo>
                    <a:pt x="60408" y="5423"/>
                  </a:lnTo>
                  <a:lnTo>
                    <a:pt x="897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79"/>
            <p:cNvSpPr/>
            <p:nvPr/>
          </p:nvSpPr>
          <p:spPr>
            <a:xfrm>
              <a:off x="4670425" y="3475831"/>
              <a:ext cx="231900" cy="56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10" y="0"/>
                  </a:moveTo>
                  <a:lnTo>
                    <a:pt x="30410" y="12881"/>
                  </a:lnTo>
                  <a:lnTo>
                    <a:pt x="0" y="119999"/>
                  </a:lnTo>
                  <a:lnTo>
                    <a:pt x="50958" y="119999"/>
                  </a:lnTo>
                  <a:lnTo>
                    <a:pt x="108493" y="72203"/>
                  </a:lnTo>
                  <a:lnTo>
                    <a:pt x="53424" y="57627"/>
                  </a:lnTo>
                  <a:lnTo>
                    <a:pt x="119999" y="44406"/>
                  </a:lnTo>
                  <a:lnTo>
                    <a:pt x="65753" y="6779"/>
                  </a:lnTo>
                  <a:lnTo>
                    <a:pt x="304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79"/>
            <p:cNvSpPr/>
            <p:nvPr/>
          </p:nvSpPr>
          <p:spPr>
            <a:xfrm>
              <a:off x="4537075" y="3602831"/>
              <a:ext cx="114300" cy="11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857"/>
                  </a:moveTo>
                  <a:cubicBezTo>
                    <a:pt x="33333" y="120000"/>
                    <a:pt x="33333" y="120000"/>
                    <a:pt x="33333" y="120000"/>
                  </a:cubicBezTo>
                  <a:cubicBezTo>
                    <a:pt x="51666" y="120000"/>
                    <a:pt x="68333" y="120000"/>
                    <a:pt x="86666" y="120000"/>
                  </a:cubicBezTo>
                  <a:cubicBezTo>
                    <a:pt x="120000" y="66857"/>
                    <a:pt x="120000" y="66857"/>
                    <a:pt x="120000" y="66857"/>
                  </a:cubicBezTo>
                  <a:cubicBezTo>
                    <a:pt x="61666" y="0"/>
                    <a:pt x="61666" y="0"/>
                    <a:pt x="61666" y="0"/>
                  </a:cubicBezTo>
                  <a:cubicBezTo>
                    <a:pt x="0" y="66857"/>
                    <a:pt x="0" y="66857"/>
                    <a:pt x="0" y="66857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79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79"/>
            <p:cNvSpPr/>
            <p:nvPr/>
          </p:nvSpPr>
          <p:spPr>
            <a:xfrm>
              <a:off x="4524375" y="3713956"/>
              <a:ext cx="1428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333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80000" y="0"/>
                  </a:lnTo>
                  <a:lnTo>
                    <a:pt x="373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79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79"/>
            <p:cNvSpPr/>
            <p:nvPr/>
          </p:nvSpPr>
          <p:spPr>
            <a:xfrm>
              <a:off x="4448175" y="3434556"/>
              <a:ext cx="147600" cy="2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22" y="0"/>
                  </a:moveTo>
                  <a:lnTo>
                    <a:pt x="0" y="19550"/>
                  </a:lnTo>
                  <a:lnTo>
                    <a:pt x="27096" y="120000"/>
                  </a:lnTo>
                  <a:lnTo>
                    <a:pt x="120000" y="71460"/>
                  </a:lnTo>
                  <a:lnTo>
                    <a:pt x="103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79"/>
            <p:cNvSpPr/>
            <p:nvPr/>
          </p:nvSpPr>
          <p:spPr>
            <a:xfrm>
              <a:off x="4460875" y="3378994"/>
              <a:ext cx="268200" cy="9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413"/>
                    <a:pt x="0" y="12413"/>
                    <a:pt x="0" y="12413"/>
                  </a:cubicBezTo>
                  <a:cubicBezTo>
                    <a:pt x="0" y="12413"/>
                    <a:pt x="30179" y="115862"/>
                    <a:pt x="59640" y="120000"/>
                  </a:cubicBezTo>
                  <a:cubicBezTo>
                    <a:pt x="60359" y="120000"/>
                    <a:pt x="60359" y="120000"/>
                    <a:pt x="61077" y="120000"/>
                  </a:cubicBezTo>
                  <a:cubicBezTo>
                    <a:pt x="89820" y="120000"/>
                    <a:pt x="120000" y="18620"/>
                    <a:pt x="120000" y="1862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79"/>
            <p:cNvSpPr/>
            <p:nvPr/>
          </p:nvSpPr>
          <p:spPr>
            <a:xfrm>
              <a:off x="4183063" y="2682081"/>
              <a:ext cx="823800" cy="75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83" y="0"/>
                  </a:moveTo>
                  <a:cubicBezTo>
                    <a:pt x="0" y="0"/>
                    <a:pt x="22923" y="89048"/>
                    <a:pt x="26900" y="95898"/>
                  </a:cubicBezTo>
                  <a:cubicBezTo>
                    <a:pt x="31111" y="103509"/>
                    <a:pt x="50292" y="120000"/>
                    <a:pt x="59883" y="120000"/>
                  </a:cubicBezTo>
                  <a:cubicBezTo>
                    <a:pt x="69707" y="120000"/>
                    <a:pt x="88654" y="103509"/>
                    <a:pt x="93099" y="95898"/>
                  </a:cubicBezTo>
                  <a:cubicBezTo>
                    <a:pt x="96842" y="89048"/>
                    <a:pt x="120000" y="0"/>
                    <a:pt x="59883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79"/>
            <p:cNvSpPr/>
            <p:nvPr/>
          </p:nvSpPr>
          <p:spPr>
            <a:xfrm>
              <a:off x="4279900" y="2585244"/>
              <a:ext cx="647700" cy="5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76" y="22479"/>
                  </a:moveTo>
                  <a:cubicBezTo>
                    <a:pt x="66831" y="0"/>
                    <a:pt x="27029" y="13553"/>
                    <a:pt x="15148" y="32066"/>
                  </a:cubicBezTo>
                  <a:cubicBezTo>
                    <a:pt x="0" y="55537"/>
                    <a:pt x="5346" y="91239"/>
                    <a:pt x="8910" y="118016"/>
                  </a:cubicBezTo>
                  <a:cubicBezTo>
                    <a:pt x="8910" y="118016"/>
                    <a:pt x="8910" y="118016"/>
                    <a:pt x="8910" y="118016"/>
                  </a:cubicBezTo>
                  <a:cubicBezTo>
                    <a:pt x="8910" y="118347"/>
                    <a:pt x="8910" y="118677"/>
                    <a:pt x="8910" y="119008"/>
                  </a:cubicBezTo>
                  <a:cubicBezTo>
                    <a:pt x="9207" y="119008"/>
                    <a:pt x="9504" y="119669"/>
                    <a:pt x="9504" y="120000"/>
                  </a:cubicBezTo>
                  <a:cubicBezTo>
                    <a:pt x="9801" y="120000"/>
                    <a:pt x="10693" y="120000"/>
                    <a:pt x="10990" y="119669"/>
                  </a:cubicBezTo>
                  <a:cubicBezTo>
                    <a:pt x="10990" y="119669"/>
                    <a:pt x="10990" y="119338"/>
                    <a:pt x="10990" y="119338"/>
                  </a:cubicBezTo>
                  <a:cubicBezTo>
                    <a:pt x="11287" y="117024"/>
                    <a:pt x="10990" y="112396"/>
                    <a:pt x="10990" y="112396"/>
                  </a:cubicBezTo>
                  <a:cubicBezTo>
                    <a:pt x="10990" y="108429"/>
                    <a:pt x="10099" y="105123"/>
                    <a:pt x="9504" y="101487"/>
                  </a:cubicBezTo>
                  <a:cubicBezTo>
                    <a:pt x="12178" y="84628"/>
                    <a:pt x="19306" y="80991"/>
                    <a:pt x="22871" y="60495"/>
                  </a:cubicBezTo>
                  <a:cubicBezTo>
                    <a:pt x="23762" y="59173"/>
                    <a:pt x="24653" y="57851"/>
                    <a:pt x="25544" y="56528"/>
                  </a:cubicBezTo>
                  <a:cubicBezTo>
                    <a:pt x="26435" y="55206"/>
                    <a:pt x="27623" y="53553"/>
                    <a:pt x="28811" y="52561"/>
                  </a:cubicBezTo>
                  <a:cubicBezTo>
                    <a:pt x="29405" y="51900"/>
                    <a:pt x="30000" y="51570"/>
                    <a:pt x="30594" y="50909"/>
                  </a:cubicBezTo>
                  <a:cubicBezTo>
                    <a:pt x="44554" y="45289"/>
                    <a:pt x="58811" y="52231"/>
                    <a:pt x="71881" y="58181"/>
                  </a:cubicBezTo>
                  <a:cubicBezTo>
                    <a:pt x="76930" y="60165"/>
                    <a:pt x="82574" y="63140"/>
                    <a:pt x="87920" y="62479"/>
                  </a:cubicBezTo>
                  <a:cubicBezTo>
                    <a:pt x="90297" y="62479"/>
                    <a:pt x="92079" y="60495"/>
                    <a:pt x="92376" y="58512"/>
                  </a:cubicBezTo>
                  <a:cubicBezTo>
                    <a:pt x="98613" y="79338"/>
                    <a:pt x="103663" y="88925"/>
                    <a:pt x="106633" y="104132"/>
                  </a:cubicBezTo>
                  <a:cubicBezTo>
                    <a:pt x="106336" y="106776"/>
                    <a:pt x="105742" y="109421"/>
                    <a:pt x="105742" y="112396"/>
                  </a:cubicBezTo>
                  <a:cubicBezTo>
                    <a:pt x="105742" y="112396"/>
                    <a:pt x="105445" y="117024"/>
                    <a:pt x="105742" y="119338"/>
                  </a:cubicBezTo>
                  <a:cubicBezTo>
                    <a:pt x="105742" y="119338"/>
                    <a:pt x="105742" y="119669"/>
                    <a:pt x="105742" y="119669"/>
                  </a:cubicBezTo>
                  <a:cubicBezTo>
                    <a:pt x="106039" y="120000"/>
                    <a:pt x="106930" y="120000"/>
                    <a:pt x="107227" y="120000"/>
                  </a:cubicBezTo>
                  <a:cubicBezTo>
                    <a:pt x="107227" y="119669"/>
                    <a:pt x="107821" y="119008"/>
                    <a:pt x="107821" y="119008"/>
                  </a:cubicBezTo>
                  <a:cubicBezTo>
                    <a:pt x="108118" y="118016"/>
                    <a:pt x="108118" y="117024"/>
                    <a:pt x="108118" y="116033"/>
                  </a:cubicBezTo>
                  <a:cubicBezTo>
                    <a:pt x="108118" y="114710"/>
                    <a:pt x="108415" y="113057"/>
                    <a:pt x="108712" y="111735"/>
                  </a:cubicBezTo>
                  <a:cubicBezTo>
                    <a:pt x="112574" y="95206"/>
                    <a:pt x="120000" y="29752"/>
                    <a:pt x="92376" y="22479"/>
                  </a:cubicBezTo>
                  <a:close/>
                  <a:moveTo>
                    <a:pt x="53465" y="44628"/>
                  </a:moveTo>
                  <a:cubicBezTo>
                    <a:pt x="53168" y="44628"/>
                    <a:pt x="52574" y="44297"/>
                    <a:pt x="52277" y="44297"/>
                  </a:cubicBezTo>
                  <a:cubicBezTo>
                    <a:pt x="52871" y="44297"/>
                    <a:pt x="53465" y="44628"/>
                    <a:pt x="54059" y="44628"/>
                  </a:cubicBezTo>
                  <a:cubicBezTo>
                    <a:pt x="53762" y="44628"/>
                    <a:pt x="53762" y="44628"/>
                    <a:pt x="53465" y="44628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79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79"/>
            <p:cNvSpPr/>
            <p:nvPr/>
          </p:nvSpPr>
          <p:spPr>
            <a:xfrm>
              <a:off x="4595813" y="3434556"/>
              <a:ext cx="141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258" y="0"/>
                  </a:moveTo>
                  <a:lnTo>
                    <a:pt x="120000" y="19333"/>
                  </a:lnTo>
                  <a:lnTo>
                    <a:pt x="94382" y="120000"/>
                  </a:lnTo>
                  <a:lnTo>
                    <a:pt x="0" y="70666"/>
                  </a:lnTo>
                  <a:lnTo>
                    <a:pt x="1132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79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79"/>
            <p:cNvSpPr/>
            <p:nvPr/>
          </p:nvSpPr>
          <p:spPr>
            <a:xfrm>
              <a:off x="4460875" y="3431381"/>
              <a:ext cx="268200" cy="17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0355" y="116666"/>
                  </a:lnTo>
                  <a:lnTo>
                    <a:pt x="0" y="0"/>
                  </a:lnTo>
                  <a:lnTo>
                    <a:pt x="0" y="2222"/>
                  </a:lnTo>
                  <a:lnTo>
                    <a:pt x="60355" y="120000"/>
                  </a:lnTo>
                  <a:lnTo>
                    <a:pt x="120000" y="2222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79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79"/>
            <p:cNvSpPr/>
            <p:nvPr/>
          </p:nvSpPr>
          <p:spPr>
            <a:xfrm>
              <a:off x="4568825" y="3713956"/>
              <a:ext cx="507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0" y="120000"/>
                  </a:lnTo>
                  <a:lnTo>
                    <a:pt x="0" y="0"/>
                  </a:lnTo>
                  <a:moveTo>
                    <a:pt x="12000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79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79"/>
            <p:cNvSpPr/>
            <p:nvPr/>
          </p:nvSpPr>
          <p:spPr>
            <a:xfrm>
              <a:off x="4568825" y="3713956"/>
              <a:ext cx="507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7" name="Google Shape;997;p79"/>
          <p:cNvSpPr/>
          <p:nvPr/>
        </p:nvSpPr>
        <p:spPr>
          <a:xfrm>
            <a:off x="0" y="990600"/>
            <a:ext cx="9144000" cy="4152900"/>
          </a:xfrm>
          <a:prstGeom prst="rect">
            <a:avLst/>
          </a:prstGeom>
          <a:solidFill>
            <a:schemeClr val="lt1">
              <a:alpha val="6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04" name="Google Shape;1004;p8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05" name="Google Shape;1005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09" name="Google Shape;1009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12" name="Google Shape;1012;p8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13" name="Google Shape;1013;p8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14" name="Google Shape;1014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85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17" name="Google Shape;1017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20" name="Google Shape;1020;p8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21" name="Google Shape;1021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24" name="Google Shape;1024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7" name="Google Shape;1027;p8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8" name="Google Shape;1028;p88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29" name="Google Shape;1029;p88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30" name="Google Shape;1030;p8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31" name="Google Shape;1031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9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matic SC"/>
              <a:buNone/>
              <a:defRPr sz="2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34" name="Google Shape;1034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0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37" name="Google Shape;1037;p90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38" name="Google Shape;1038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xfrm>
            <a:off x="447793" y="117651"/>
            <a:ext cx="6096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4100" b="0" i="0" u="none" strike="noStrike" cap="none">
                <a:solidFill>
                  <a:srgbClr val="FF9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19"/>
          <p:cNvSpPr txBox="1">
            <a:spLocks noGrp="1"/>
          </p:cNvSpPr>
          <p:nvPr>
            <p:ph type="ftr" idx="11"/>
          </p:nvPr>
        </p:nvSpPr>
        <p:spPr>
          <a:xfrm>
            <a:off x="3108326" y="4783139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19"/>
          <p:cNvSpPr txBox="1">
            <a:spLocks noGrp="1"/>
          </p:cNvSpPr>
          <p:nvPr>
            <p:ph type="dt" idx="10"/>
          </p:nvPr>
        </p:nvSpPr>
        <p:spPr>
          <a:xfrm>
            <a:off x="457200" y="4783139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sldNum" idx="12"/>
          </p:nvPr>
        </p:nvSpPr>
        <p:spPr>
          <a:xfrm>
            <a:off x="6583364" y="4783139"/>
            <a:ext cx="210343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47" name="Google Shape;1047;p9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48" name="Google Shape;1048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4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51" name="Google Shape;1051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54" name="Google Shape;1054;p9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55" name="Google Shape;1055;p9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56" name="Google Shape;1056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59" name="Google Shape;1059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62" name="Google Shape;1062;p9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63" name="Google Shape;1063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6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66" name="Google Shape;1066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9" name="Google Shape;1069;p9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0" name="Google Shape;1070;p9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5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71" name="Google Shape;1071;p9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None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72" name="Google Shape;1072;p9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73" name="Google Shape;1073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0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matic SC"/>
              <a:buNone/>
              <a:defRPr sz="2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76" name="Google Shape;1076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1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sz="1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79" name="Google Shape;1079;p10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80" name="Google Shape;1080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rgbClr val="21212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body" idx="1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3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301037" y="498590"/>
            <a:ext cx="8541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4702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- Diapositiva con título - Azul" type="title">
  <p:cSld name="TITLE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17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57" name="Google Shape;1357;p117"/>
          <p:cNvSpPr/>
          <p:nvPr/>
        </p:nvSpPr>
        <p:spPr>
          <a:xfrm>
            <a:off x="0" y="848300"/>
            <a:ext cx="4227900" cy="1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C628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8" name="Google Shape;1358;p117"/>
          <p:cNvSpPr txBox="1">
            <a:spLocks noGrp="1"/>
          </p:cNvSpPr>
          <p:nvPr>
            <p:ph type="subTitle" idx="1"/>
          </p:nvPr>
        </p:nvSpPr>
        <p:spPr>
          <a:xfrm>
            <a:off x="300267" y="1017602"/>
            <a:ext cx="37353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9" name="Google Shape;1359;p117"/>
          <p:cNvSpPr txBox="1">
            <a:spLocks noGrp="1"/>
          </p:cNvSpPr>
          <p:nvPr>
            <p:ph type="ctrTitle"/>
          </p:nvPr>
        </p:nvSpPr>
        <p:spPr>
          <a:xfrm>
            <a:off x="290050" y="1281002"/>
            <a:ext cx="37353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 Texto padrão" type="tx">
  <p:cSld name="TITLE_AND_BODY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18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2" name="Google Shape;1362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3" name="Google Shape;1363;p118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- Rodapé Legenda - Azul">
  <p:cSld name="CAPTION_ONLY_1_2"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19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6" name="Google Shape;1366;p119"/>
          <p:cNvPicPr preferRelativeResize="0"/>
          <p:nvPr/>
        </p:nvPicPr>
        <p:blipFill rotWithShape="1">
          <a:blip r:embed="rId2">
            <a:alphaModFix/>
          </a:blip>
          <a:srcRect t="84201"/>
          <a:stretch/>
        </p:blipFill>
        <p:spPr>
          <a:xfrm>
            <a:off x="0" y="4330950"/>
            <a:ext cx="9144000" cy="81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19"/>
          <p:cNvSpPr txBox="1">
            <a:spLocks noGrp="1"/>
          </p:cNvSpPr>
          <p:nvPr>
            <p:ph type="body" idx="1"/>
          </p:nvPr>
        </p:nvSpPr>
        <p:spPr>
          <a:xfrm>
            <a:off x="311700" y="4553825"/>
            <a:ext cx="687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119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 Solo título" type="titleOnly">
  <p:cSld name="TITLE_ONLY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21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4" name="Google Shape;1374;p121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22"/>
          <p:cNvSpPr txBox="1">
            <a:spLocks noGrp="1"/>
          </p:cNvSpPr>
          <p:nvPr>
            <p:ph type="title"/>
          </p:nvPr>
        </p:nvSpPr>
        <p:spPr>
          <a:xfrm>
            <a:off x="447793" y="130721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122"/>
          <p:cNvSpPr txBox="1">
            <a:spLocks noGrp="1"/>
          </p:cNvSpPr>
          <p:nvPr>
            <p:ph type="body" idx="1"/>
          </p:nvPr>
        </p:nvSpPr>
        <p:spPr>
          <a:xfrm>
            <a:off x="457200" y="104023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8" name="Google Shape;1378;p12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9" name="Google Shape;1379;p12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- Título + rodapé 1 - Azul">
  <p:cSld name="TITLE_ONLY_1"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2" name="Google Shape;1382;p123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83" name="Google Shape;1383;p123"/>
          <p:cNvPicPr preferRelativeResize="0"/>
          <p:nvPr/>
        </p:nvPicPr>
        <p:blipFill rotWithShape="1">
          <a:blip r:embed="rId2">
            <a:alphaModFix/>
          </a:blip>
          <a:srcRect t="84201"/>
          <a:stretch/>
        </p:blipFill>
        <p:spPr>
          <a:xfrm>
            <a:off x="0" y="4330950"/>
            <a:ext cx="9144000" cy="8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- Una columna de texto">
  <p:cSld name="ONE_COLUMN_TEXT"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24"/>
          <p:cNvSpPr txBox="1">
            <a:spLocks noGrp="1"/>
          </p:cNvSpPr>
          <p:nvPr>
            <p:ph type="title"/>
          </p:nvPr>
        </p:nvSpPr>
        <p:spPr>
          <a:xfrm>
            <a:off x="639150" y="291425"/>
            <a:ext cx="8209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6" name="Google Shape;1386;p1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7" name="Google Shape;1387;p124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25"/>
          <p:cNvSpPr txBox="1">
            <a:spLocks noGrp="1"/>
          </p:cNvSpPr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0" name="Google Shape;1390;p125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1" name="Google Shape;1391;p125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 Diapositiva con título 2 - Azul">
  <p:cSld name="TITLE_2"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26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5" name="Google Shape;1395;p126"/>
          <p:cNvSpPr/>
          <p:nvPr/>
        </p:nvSpPr>
        <p:spPr>
          <a:xfrm>
            <a:off x="0" y="848300"/>
            <a:ext cx="6736200" cy="1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C628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6" name="Google Shape;1396;p126"/>
          <p:cNvSpPr txBox="1">
            <a:spLocks noGrp="1"/>
          </p:cNvSpPr>
          <p:nvPr>
            <p:ph type="subTitle" idx="1"/>
          </p:nvPr>
        </p:nvSpPr>
        <p:spPr>
          <a:xfrm>
            <a:off x="300267" y="1017602"/>
            <a:ext cx="37353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7" name="Google Shape;1397;p126"/>
          <p:cNvSpPr txBox="1">
            <a:spLocks noGrp="1"/>
          </p:cNvSpPr>
          <p:nvPr>
            <p:ph type="ctrTitle"/>
          </p:nvPr>
        </p:nvSpPr>
        <p:spPr>
          <a:xfrm>
            <a:off x="290050" y="1281000"/>
            <a:ext cx="6096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>
            <a:spLocks noGrp="1"/>
          </p:cNvSpPr>
          <p:nvPr>
            <p:ph type="ftr" idx="11"/>
          </p:nvPr>
        </p:nvSpPr>
        <p:spPr>
          <a:xfrm>
            <a:off x="3108326" y="4783139"/>
            <a:ext cx="29273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dt" idx="10"/>
          </p:nvPr>
        </p:nvSpPr>
        <p:spPr>
          <a:xfrm>
            <a:off x="457200" y="4783139"/>
            <a:ext cx="210343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1"/>
          <p:cNvSpPr txBox="1">
            <a:spLocks noGrp="1"/>
          </p:cNvSpPr>
          <p:nvPr>
            <p:ph type="sldNum" idx="12"/>
          </p:nvPr>
        </p:nvSpPr>
        <p:spPr>
          <a:xfrm>
            <a:off x="6583364" y="4783139"/>
            <a:ext cx="210343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 Encabezado de sección - Azul" type="secHead">
  <p:cSld name="SECTION_HEADER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5225" y="2239450"/>
            <a:ext cx="590550" cy="6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27"/>
          <p:cNvSpPr txBox="1">
            <a:spLocks noGrp="1"/>
          </p:cNvSpPr>
          <p:nvPr>
            <p:ph type="title"/>
          </p:nvPr>
        </p:nvSpPr>
        <p:spPr>
          <a:xfrm>
            <a:off x="4434075" y="2169311"/>
            <a:ext cx="4398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127"/>
          <p:cNvSpPr txBox="1">
            <a:spLocks noGrp="1"/>
          </p:cNvSpPr>
          <p:nvPr>
            <p:ph type="sldNum" idx="12"/>
          </p:nvPr>
        </p:nvSpPr>
        <p:spPr>
          <a:xfrm>
            <a:off x="8472458" y="5196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- Encabezado de sección 2 - Azul">
  <p:cSld name="SECTION_HEADER_1_1_1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28"/>
          <p:cNvSpPr txBox="1">
            <a:spLocks noGrp="1"/>
          </p:cNvSpPr>
          <p:nvPr>
            <p:ph type="title"/>
          </p:nvPr>
        </p:nvSpPr>
        <p:spPr>
          <a:xfrm>
            <a:off x="1256975" y="757376"/>
            <a:ext cx="7534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6" name="Google Shape;1406;p128"/>
          <p:cNvSpPr txBox="1">
            <a:spLocks noGrp="1"/>
          </p:cNvSpPr>
          <p:nvPr>
            <p:ph type="sldNum" idx="12"/>
          </p:nvPr>
        </p:nvSpPr>
        <p:spPr>
          <a:xfrm>
            <a:off x="8472458" y="5196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07" name="Google Shape;1407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50" y="829739"/>
            <a:ext cx="590550" cy="664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 Titulo Digital House">
  <p:cSld name="TITLE_1"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29"/>
          <p:cNvSpPr txBox="1">
            <a:spLocks noGrp="1"/>
          </p:cNvSpPr>
          <p:nvPr>
            <p:ph type="ctrTitle"/>
          </p:nvPr>
        </p:nvSpPr>
        <p:spPr>
          <a:xfrm>
            <a:off x="311688" y="287375"/>
            <a:ext cx="6114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1" name="Google Shape;1411;p129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- Título y dos columnas" type="twoColTx">
  <p:cSld name="TITLE_AND_TWO_COLUMNS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30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1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130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- Idea principal - branco">
  <p:cSld name="MAIN_POINT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31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1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1879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131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- Título de sección y descripción">
  <p:cSld name="SECTION_TITLE_AND_DESCRIPTION"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32"/>
          <p:cNvSpPr/>
          <p:nvPr/>
        </p:nvSpPr>
        <p:spPr>
          <a:xfrm>
            <a:off x="-1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1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5" name="Google Shape;1425;p1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6" name="Google Shape;1426;p1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7" name="Google Shape;1427;p132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- Só legenda">
  <p:cSld name="CAPTION_ONLY"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33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8496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1431" name="Google Shape;1431;p133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- Número grande">
  <p:cSld name="BIG_NUMBER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434" name="Google Shape;1434;p1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5" name="Google Shape;1435;p134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6" name="Google Shape;1436;p134"/>
          <p:cNvSpPr/>
          <p:nvPr/>
        </p:nvSpPr>
        <p:spPr>
          <a:xfrm>
            <a:off x="-100" y="0"/>
            <a:ext cx="9144000" cy="9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- Diapositiva con título - Rosa">
  <p:cSld name="TITLE_3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35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40" name="Google Shape;1440;p135"/>
          <p:cNvSpPr/>
          <p:nvPr/>
        </p:nvSpPr>
        <p:spPr>
          <a:xfrm>
            <a:off x="0" y="848300"/>
            <a:ext cx="4227900" cy="1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C628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1" name="Google Shape;1441;p135"/>
          <p:cNvSpPr txBox="1">
            <a:spLocks noGrp="1"/>
          </p:cNvSpPr>
          <p:nvPr>
            <p:ph type="subTitle" idx="1"/>
          </p:nvPr>
        </p:nvSpPr>
        <p:spPr>
          <a:xfrm>
            <a:off x="300267" y="1017602"/>
            <a:ext cx="37353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2" name="Google Shape;1442;p135"/>
          <p:cNvSpPr txBox="1">
            <a:spLocks noGrp="1"/>
          </p:cNvSpPr>
          <p:nvPr>
            <p:ph type="ctrTitle"/>
          </p:nvPr>
        </p:nvSpPr>
        <p:spPr>
          <a:xfrm>
            <a:off x="290050" y="1281002"/>
            <a:ext cx="37353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- Diapositiva con título 2 - Rosa">
  <p:cSld name="TITLE_2_1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36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46" name="Google Shape;1446;p136"/>
          <p:cNvSpPr/>
          <p:nvPr/>
        </p:nvSpPr>
        <p:spPr>
          <a:xfrm>
            <a:off x="0" y="848300"/>
            <a:ext cx="6736200" cy="15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C6282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7" name="Google Shape;1447;p136"/>
          <p:cNvSpPr txBox="1">
            <a:spLocks noGrp="1"/>
          </p:cNvSpPr>
          <p:nvPr>
            <p:ph type="subTitle" idx="1"/>
          </p:nvPr>
        </p:nvSpPr>
        <p:spPr>
          <a:xfrm>
            <a:off x="300267" y="1017602"/>
            <a:ext cx="37353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8" name="Google Shape;1448;p136"/>
          <p:cNvSpPr txBox="1">
            <a:spLocks noGrp="1"/>
          </p:cNvSpPr>
          <p:nvPr>
            <p:ph type="ctrTitle"/>
          </p:nvPr>
        </p:nvSpPr>
        <p:spPr>
          <a:xfrm>
            <a:off x="290050" y="1281000"/>
            <a:ext cx="6096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 txBox="1">
            <a:spLocks noGrp="1"/>
          </p:cNvSpPr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3" name="Google Shape;323;p22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2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- Encabezado de sección 1 - Rosa">
  <p:cSld name="SECTION_HEADER_1_2"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1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9050" y="2239404"/>
            <a:ext cx="590550" cy="6646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137"/>
          <p:cNvSpPr txBox="1">
            <a:spLocks noGrp="1"/>
          </p:cNvSpPr>
          <p:nvPr>
            <p:ph type="title"/>
          </p:nvPr>
        </p:nvSpPr>
        <p:spPr>
          <a:xfrm>
            <a:off x="4434075" y="2163276"/>
            <a:ext cx="4398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3" name="Google Shape;1453;p137"/>
          <p:cNvSpPr txBox="1">
            <a:spLocks noGrp="1"/>
          </p:cNvSpPr>
          <p:nvPr>
            <p:ph type="sldNum" idx="12"/>
          </p:nvPr>
        </p:nvSpPr>
        <p:spPr>
          <a:xfrm>
            <a:off x="8472458" y="5196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- Encabezado de sección 2 - Rosa">
  <p:cSld name="SECTION_HEADER_1_1_2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" y="-179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50" y="829704"/>
            <a:ext cx="590550" cy="6646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38"/>
          <p:cNvSpPr txBox="1">
            <a:spLocks noGrp="1"/>
          </p:cNvSpPr>
          <p:nvPr>
            <p:ph type="title"/>
          </p:nvPr>
        </p:nvSpPr>
        <p:spPr>
          <a:xfrm>
            <a:off x="1256975" y="757376"/>
            <a:ext cx="7534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138"/>
          <p:cNvSpPr txBox="1">
            <a:spLocks noGrp="1"/>
          </p:cNvSpPr>
          <p:nvPr>
            <p:ph type="sldNum" idx="12"/>
          </p:nvPr>
        </p:nvSpPr>
        <p:spPr>
          <a:xfrm>
            <a:off x="8472458" y="5196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- Título y cuerpo  - Rosa">
  <p:cSld name="TITLE_AND_BODY_1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39"/>
          <p:cNvSpPr/>
          <p:nvPr/>
        </p:nvSpPr>
        <p:spPr>
          <a:xfrm>
            <a:off x="308775" y="414400"/>
            <a:ext cx="4062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39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139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64" name="Google Shape;1464;p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5026" y="468524"/>
            <a:ext cx="254125" cy="2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- Legenda - Rosa">
  <p:cSld name="CAPTION_ONLY_1_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40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7" name="Google Shape;1467;p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50" y="4514851"/>
            <a:ext cx="376650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40"/>
          <p:cNvSpPr txBox="1">
            <a:spLocks noGrp="1"/>
          </p:cNvSpPr>
          <p:nvPr>
            <p:ph type="body" idx="1"/>
          </p:nvPr>
        </p:nvSpPr>
        <p:spPr>
          <a:xfrm>
            <a:off x="609600" y="4553825"/>
            <a:ext cx="653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140"/>
          <p:cNvSpPr txBox="1">
            <a:spLocks noGrp="1"/>
          </p:cNvSpPr>
          <p:nvPr>
            <p:ph type="sldNum" idx="12"/>
          </p:nvPr>
        </p:nvSpPr>
        <p:spPr>
          <a:xfrm>
            <a:off x="-671542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41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type="tx">
  <p:cSld name="TITLE_AND_BODY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>
            <a:spLocks noGrp="1"/>
          </p:cNvSpPr>
          <p:nvPr>
            <p:ph type="sldNum" idx="12"/>
          </p:nvPr>
        </p:nvSpPr>
        <p:spPr>
          <a:xfrm>
            <a:off x="658368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body" idx="1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/>
          </p:nvPr>
        </p:nvSpPr>
        <p:spPr>
          <a:xfrm>
            <a:off x="447793" y="117651"/>
            <a:ext cx="6096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6" name="Google Shape;276;p13"/>
          <p:cNvCxnSpPr/>
          <p:nvPr/>
        </p:nvCxnSpPr>
        <p:spPr>
          <a:xfrm rot="10800000">
            <a:off x="399834" y="505858"/>
            <a:ext cx="8390100" cy="0"/>
          </a:xfrm>
          <a:prstGeom prst="straightConnector1">
            <a:avLst/>
          </a:prstGeom>
          <a:noFill/>
          <a:ln w="9525" cap="flat" cmpd="sng">
            <a:solidFill>
              <a:srgbClr val="30488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" name="Google Shape;277;p13"/>
          <p:cNvSpPr txBox="1">
            <a:spLocks noGrp="1"/>
          </p:cNvSpPr>
          <p:nvPr>
            <p:ph type="sldNum" idx="12"/>
          </p:nvPr>
        </p:nvSpPr>
        <p:spPr>
          <a:xfrm>
            <a:off x="6543793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447793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www.digitalhouse.com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4248324" y="4766085"/>
            <a:ext cx="276900" cy="24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4600016" y="4769602"/>
            <a:ext cx="276900" cy="24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3"/>
          <p:cNvGrpSpPr/>
          <p:nvPr/>
        </p:nvGrpSpPr>
        <p:grpSpPr>
          <a:xfrm>
            <a:off x="4357715" y="4860579"/>
            <a:ext cx="45720" cy="66069"/>
            <a:chOff x="3345327" y="4804191"/>
            <a:chExt cx="74100" cy="118978"/>
          </a:xfrm>
        </p:grpSpPr>
        <p:cxnSp>
          <p:nvCxnSpPr>
            <p:cNvPr id="282" name="Google Shape;282;p13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p13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84" name="Google Shape;284;p13"/>
          <p:cNvGrpSpPr/>
          <p:nvPr/>
        </p:nvGrpSpPr>
        <p:grpSpPr>
          <a:xfrm rot="10800000">
            <a:off x="4719482" y="4858423"/>
            <a:ext cx="45720" cy="66069"/>
            <a:chOff x="3345327" y="4804191"/>
            <a:chExt cx="74100" cy="118978"/>
          </a:xfrm>
        </p:grpSpPr>
        <p:cxnSp>
          <p:nvCxnSpPr>
            <p:cNvPr id="285" name="Google Shape;285;p13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13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87" name="Google Shape;287;p13" descr="logo_bajada.jp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257784" y="129649"/>
            <a:ext cx="1460100" cy="308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789" r:id="rId19"/>
  </p:sldLayoutIdLst>
  <p:transition spd="slow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0"/>
          <p:cNvSpPr txBox="1">
            <a:spLocks noGrp="1"/>
          </p:cNvSpPr>
          <p:nvPr>
            <p:ph type="body" idx="1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3" name="Google Shape;703;p60"/>
          <p:cNvSpPr txBox="1">
            <a:spLocks noGrp="1"/>
          </p:cNvSpPr>
          <p:nvPr>
            <p:ph type="title"/>
          </p:nvPr>
        </p:nvSpPr>
        <p:spPr>
          <a:xfrm>
            <a:off x="447793" y="117651"/>
            <a:ext cx="6096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4" name="Google Shape;704;p60"/>
          <p:cNvCxnSpPr/>
          <p:nvPr/>
        </p:nvCxnSpPr>
        <p:spPr>
          <a:xfrm rot="10800000">
            <a:off x="399834" y="505858"/>
            <a:ext cx="8390100" cy="0"/>
          </a:xfrm>
          <a:prstGeom prst="straightConnector1">
            <a:avLst/>
          </a:prstGeom>
          <a:noFill/>
          <a:ln w="9525" cap="flat" cmpd="sng">
            <a:solidFill>
              <a:srgbClr val="30488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60"/>
          <p:cNvSpPr txBox="1">
            <a:spLocks noGrp="1"/>
          </p:cNvSpPr>
          <p:nvPr>
            <p:ph type="sldNum" idx="12"/>
          </p:nvPr>
        </p:nvSpPr>
        <p:spPr>
          <a:xfrm>
            <a:off x="6543793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6" name="Google Shape;706;p60"/>
          <p:cNvSpPr txBox="1"/>
          <p:nvPr/>
        </p:nvSpPr>
        <p:spPr>
          <a:xfrm>
            <a:off x="447793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www.digitalhouse.com</a:t>
            </a: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60"/>
          <p:cNvSpPr/>
          <p:nvPr/>
        </p:nvSpPr>
        <p:spPr>
          <a:xfrm>
            <a:off x="4248324" y="4766085"/>
            <a:ext cx="276900" cy="24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60"/>
          <p:cNvSpPr/>
          <p:nvPr/>
        </p:nvSpPr>
        <p:spPr>
          <a:xfrm>
            <a:off x="4600016" y="4769602"/>
            <a:ext cx="276900" cy="24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9" name="Google Shape;709;p60"/>
          <p:cNvGrpSpPr/>
          <p:nvPr/>
        </p:nvGrpSpPr>
        <p:grpSpPr>
          <a:xfrm>
            <a:off x="4357715" y="4860579"/>
            <a:ext cx="45720" cy="66069"/>
            <a:chOff x="3345327" y="4804191"/>
            <a:chExt cx="74100" cy="118978"/>
          </a:xfrm>
        </p:grpSpPr>
        <p:cxnSp>
          <p:nvCxnSpPr>
            <p:cNvPr id="710" name="Google Shape;710;p60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1" name="Google Shape;711;p60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12" name="Google Shape;712;p60"/>
          <p:cNvGrpSpPr/>
          <p:nvPr/>
        </p:nvGrpSpPr>
        <p:grpSpPr>
          <a:xfrm rot="10800000">
            <a:off x="4719482" y="4858423"/>
            <a:ext cx="45720" cy="66069"/>
            <a:chOff x="3345327" y="4804191"/>
            <a:chExt cx="74100" cy="118978"/>
          </a:xfrm>
        </p:grpSpPr>
        <p:cxnSp>
          <p:nvCxnSpPr>
            <p:cNvPr id="713" name="Google Shape;713;p60"/>
            <p:cNvCxnSpPr/>
            <p:nvPr/>
          </p:nvCxnSpPr>
          <p:spPr>
            <a:xfrm rot="-5400000">
              <a:off x="3350877" y="4798641"/>
              <a:ext cx="63000" cy="741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4" name="Google Shape;714;p60"/>
            <p:cNvCxnSpPr/>
            <p:nvPr/>
          </p:nvCxnSpPr>
          <p:spPr>
            <a:xfrm>
              <a:off x="3345327" y="4861369"/>
              <a:ext cx="74100" cy="6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15" name="Google Shape;715;p60" descr="logo_bajada.jp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257784" y="129649"/>
            <a:ext cx="1460100" cy="308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</p:sldLayoutIdLst>
  <p:transition spd="slow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00" name="Google Shape;1000;p8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01" name="Google Shape;1001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043" name="Google Shape;1043;p9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44" name="Google Shape;1044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Source Code Pro"/>
              <a:buNone/>
              <a:defRPr sz="1000" b="0" i="0" u="none" strike="noStrike" cap="non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4" r:id="rId10"/>
    <p:sldLayoutId id="214748379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16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9" name="Google Shape;1349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0" name="Google Shape;1350;p116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51" name="Google Shape;1351;p116" descr="C:\Users\alu\Desktop\Freelance\2016\Digital House\B2B\img\logo2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657550" y="4549948"/>
            <a:ext cx="1208087" cy="3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2" name="Google Shape;1352;p116"/>
          <p:cNvCxnSpPr/>
          <p:nvPr/>
        </p:nvCxnSpPr>
        <p:spPr>
          <a:xfrm>
            <a:off x="306492" y="858200"/>
            <a:ext cx="854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53" name="Google Shape;1353;p11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85025" y="468527"/>
            <a:ext cx="254125" cy="2860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pt-BR/" TargetMode="External"/><Relationship Id="rId2" Type="http://schemas.openxmlformats.org/officeDocument/2006/relationships/hyperlink" Target="https://www.scrumguides.org/docs/scrumguide/v2017/2017-Scrum-Guide-Portuguese-Brazilian.pdf" TargetMode="Externa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800" dirty="0"/>
              <a:t>Metodologias Ágeis</a:t>
            </a:r>
            <a:endParaRPr sz="2800" dirty="0"/>
          </a:p>
        </p:txBody>
      </p:sp>
      <p:sp>
        <p:nvSpPr>
          <p:cNvPr id="1100" name="Google Shape;1100;p145"/>
          <p:cNvSpPr txBox="1"/>
          <p:nvPr/>
        </p:nvSpPr>
        <p:spPr>
          <a:xfrm>
            <a:off x="122799" y="3047150"/>
            <a:ext cx="5086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Nathan Wünsch</a:t>
            </a:r>
            <a:endParaRPr sz="3200" b="0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@</a:t>
            </a:r>
            <a:r>
              <a:rPr lang="pt-BR" sz="3200" b="0" i="0" u="none" strike="noStrike" cap="none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digitalhousebrasil</a:t>
            </a:r>
            <a:endParaRPr sz="3200" b="0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6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62"/>
          <p:cNvSpPr txBox="1">
            <a:spLocks noGrp="1"/>
          </p:cNvSpPr>
          <p:nvPr>
            <p:ph type="title"/>
          </p:nvPr>
        </p:nvSpPr>
        <p:spPr>
          <a:xfrm>
            <a:off x="266701" y="11083"/>
            <a:ext cx="8681356" cy="19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375" rIns="0" bIns="0" anchor="ctr" anchorCtr="0">
            <a:noAutofit/>
          </a:bodyPr>
          <a:lstStyle/>
          <a:p>
            <a:pPr marL="9525" marR="0" lvl="0" indent="0" algn="l" rtl="0">
              <a:lnSpc>
                <a:spcPct val="107661"/>
              </a:lnSpc>
              <a:spcBef>
                <a:spcPts val="88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62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organização do mundo exponencial</a:t>
            </a:r>
            <a:endParaRPr sz="6200" b="1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0" name="Google Shape;1690;p162"/>
          <p:cNvSpPr txBox="1"/>
          <p:nvPr/>
        </p:nvSpPr>
        <p:spPr>
          <a:xfrm>
            <a:off x="361950" y="2179503"/>
            <a:ext cx="7666038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3825" rIns="0" bIns="0" anchor="t" anchorCtr="0">
            <a:noAutofit/>
          </a:bodyPr>
          <a:lstStyle/>
          <a:p>
            <a:pPr marL="466725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es" sz="3000" b="0" i="0" u="none" strike="noStrike" cap="none">
                <a:solidFill>
                  <a:srgbClr val="FFA941"/>
                </a:solidFill>
                <a:latin typeface="Arial"/>
                <a:ea typeface="Arial"/>
                <a:cs typeface="Arial"/>
                <a:sym typeface="Arial"/>
              </a:rPr>
              <a:t>Alta capacidade de tangibilizar ideias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6725" marR="0" lvl="0" indent="-45720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es" sz="3000" b="0" i="0" u="none" strike="noStrike" cap="none">
                <a:solidFill>
                  <a:srgbClr val="FFA941"/>
                </a:solidFill>
                <a:latin typeface="Arial"/>
                <a:ea typeface="Arial"/>
                <a:cs typeface="Arial"/>
                <a:sym typeface="Arial"/>
              </a:rPr>
              <a:t>Velocidade na entrega de novos produtos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6725" marR="0" lvl="0" indent="-457200" algn="l" rtl="0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es" sz="3000" b="0" i="0" u="none" strike="noStrike" cap="none">
                <a:solidFill>
                  <a:srgbClr val="FFA941"/>
                </a:solidFill>
                <a:latin typeface="Arial"/>
                <a:ea typeface="Arial"/>
                <a:cs typeface="Arial"/>
                <a:sym typeface="Arial"/>
              </a:rPr>
              <a:t>Entendimento de como escalar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67"/>
          <p:cNvSpPr txBox="1">
            <a:spLocks noGrp="1"/>
          </p:cNvSpPr>
          <p:nvPr>
            <p:ph type="ctrTitle"/>
          </p:nvPr>
        </p:nvSpPr>
        <p:spPr>
          <a:xfrm>
            <a:off x="609600" y="1982806"/>
            <a:ext cx="77724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200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Como se trabalhava antes?</a:t>
            </a:r>
            <a:endParaRPr sz="18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 sz="2000" b="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5" name="Google Shape;1725;p167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6" name="Google Shape;1726;p167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1" name="Google Shape;1731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50" y="-900850"/>
            <a:ext cx="9254999" cy="60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68"/>
          <p:cNvSpPr/>
          <p:nvPr/>
        </p:nvSpPr>
        <p:spPr>
          <a:xfrm>
            <a:off x="-17150" y="-489284"/>
            <a:ext cx="9255000" cy="5678484"/>
          </a:xfrm>
          <a:prstGeom prst="rect">
            <a:avLst/>
          </a:prstGeom>
          <a:solidFill>
            <a:srgbClr val="5B0D0E">
              <a:alpha val="8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68"/>
          <p:cNvSpPr txBox="1">
            <a:spLocks noGrp="1"/>
          </p:cNvSpPr>
          <p:nvPr>
            <p:ph type="ctrTitle"/>
          </p:nvPr>
        </p:nvSpPr>
        <p:spPr>
          <a:xfrm>
            <a:off x="533957" y="2531765"/>
            <a:ext cx="8152844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2600" b="0">
                <a:solidFill>
                  <a:srgbClr val="FFFFFF"/>
                </a:solidFill>
              </a:rPr>
              <a:t> O modelo em cascata é um </a:t>
            </a:r>
            <a:r>
              <a:rPr lang="es" sz="2600" b="0" u="sng">
                <a:solidFill>
                  <a:srgbClr val="FFFFFF"/>
                </a:solidFill>
              </a:rPr>
              <a:t>modelo sequencial</a:t>
            </a:r>
            <a:r>
              <a:rPr lang="es" sz="2600" b="0">
                <a:solidFill>
                  <a:srgbClr val="FFFFFF"/>
                </a:solidFill>
              </a:rPr>
              <a:t> de processos para o desenvolvimento de software.</a:t>
            </a:r>
            <a:endParaRPr sz="2600" b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br>
              <a:rPr lang="es" sz="2600" b="0">
                <a:solidFill>
                  <a:srgbClr val="FFFFFF"/>
                </a:solidFill>
              </a:rPr>
            </a:br>
            <a:r>
              <a:rPr lang="es" sz="2600" b="0">
                <a:solidFill>
                  <a:srgbClr val="FFFFFF"/>
                </a:solidFill>
              </a:rPr>
              <a:t>Ao </a:t>
            </a:r>
            <a:r>
              <a:rPr lang="es" sz="2600" u="sng">
                <a:solidFill>
                  <a:srgbClr val="FFFFFF"/>
                </a:solidFill>
              </a:rPr>
              <a:t>fim de cada etapa</a:t>
            </a:r>
            <a:r>
              <a:rPr lang="es" sz="2600" b="0">
                <a:solidFill>
                  <a:srgbClr val="FFFFFF"/>
                </a:solidFill>
              </a:rPr>
              <a:t> se passa para a seguinte, como o movimento de uma cascata.</a:t>
            </a:r>
            <a:endParaRPr sz="2600" b="0">
              <a:solidFill>
                <a:srgbClr val="FFFFFF"/>
              </a:solidFill>
            </a:endParaRPr>
          </a:p>
        </p:txBody>
      </p:sp>
      <p:sp>
        <p:nvSpPr>
          <p:cNvPr id="1734" name="Google Shape;1734;p168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8"/>
          <p:cNvSpPr txBox="1">
            <a:spLocks noGrp="1"/>
          </p:cNvSpPr>
          <p:nvPr>
            <p:ph type="ctrTitle"/>
          </p:nvPr>
        </p:nvSpPr>
        <p:spPr>
          <a:xfrm>
            <a:off x="1335150" y="761925"/>
            <a:ext cx="66261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2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Modelo Cascata</a:t>
            </a:r>
            <a:endParaRPr sz="32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 sz="20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69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1" name="Google Shape;1741;p169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42" name="Google Shape;174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908" y="1136162"/>
            <a:ext cx="4561300" cy="35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p169"/>
          <p:cNvSpPr txBox="1"/>
          <p:nvPr/>
        </p:nvSpPr>
        <p:spPr>
          <a:xfrm>
            <a:off x="418507" y="4071827"/>
            <a:ext cx="4561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Longo ciclo de desenvolvimento </a:t>
            </a:r>
            <a:br>
              <a:rPr lang="es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(9 - 18+ meses)</a:t>
            </a:r>
            <a:endParaRPr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99;p214">
            <a:extLst>
              <a:ext uri="{FF2B5EF4-FFF2-40B4-BE49-F238E27FC236}">
                <a16:creationId xmlns:a16="http://schemas.microsoft.com/office/drawing/2014/main" id="{52A68ACB-586F-4DDC-8049-896736D39D79}"/>
              </a:ext>
            </a:extLst>
          </p:cNvPr>
          <p:cNvSpPr txBox="1">
            <a:spLocks/>
          </p:cNvSpPr>
          <p:nvPr/>
        </p:nvSpPr>
        <p:spPr>
          <a:xfrm>
            <a:off x="319058" y="0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BR" sz="2400" dirty="0"/>
              <a:t>GESTÃO CASCATA (Waterfall)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D1D5E-D004-49FE-8E36-2BE7F38045A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7010400" y="4724400"/>
            <a:ext cx="2133600" cy="2730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14</a:t>
            </a:fld>
            <a:endParaRPr lang="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23126-1469-40E4-826D-193BBAA9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35" y="1003644"/>
            <a:ext cx="3913729" cy="3720756"/>
          </a:xfrm>
          <a:prstGeom prst="rect">
            <a:avLst/>
          </a:prstGeom>
        </p:spPr>
      </p:pic>
      <p:sp>
        <p:nvSpPr>
          <p:cNvPr id="6" name="Google Shape;2199;p214">
            <a:extLst>
              <a:ext uri="{FF2B5EF4-FFF2-40B4-BE49-F238E27FC236}">
                <a16:creationId xmlns:a16="http://schemas.microsoft.com/office/drawing/2014/main" id="{DBDDB966-1737-409C-B39C-E54379C3F57C}"/>
              </a:ext>
            </a:extLst>
          </p:cNvPr>
          <p:cNvSpPr txBox="1">
            <a:spLocks/>
          </p:cNvSpPr>
          <p:nvPr/>
        </p:nvSpPr>
        <p:spPr>
          <a:xfrm>
            <a:off x="319058" y="0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BR" sz="2400" dirty="0"/>
              <a:t>PRECISAMOS MUDAR?</a:t>
            </a:r>
          </a:p>
        </p:txBody>
      </p:sp>
    </p:spTree>
    <p:extLst>
      <p:ext uri="{BB962C8B-B14F-4D97-AF65-F5344CB8AC3E}">
        <p14:creationId xmlns:p14="http://schemas.microsoft.com/office/powerpoint/2010/main" val="27992796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3"/>
          <p:cNvSpPr/>
          <p:nvPr/>
        </p:nvSpPr>
        <p:spPr>
          <a:xfrm>
            <a:off x="0" y="0"/>
            <a:ext cx="9144000" cy="3828098"/>
          </a:xfrm>
          <a:custGeom>
            <a:avLst/>
            <a:gdLst/>
            <a:ahLst/>
            <a:cxnLst/>
            <a:rect l="l" t="t" r="r" b="b"/>
            <a:pathLst>
              <a:path w="10552430" h="5104130" extrusionOk="0">
                <a:moveTo>
                  <a:pt x="0" y="5103672"/>
                </a:moveTo>
                <a:lnTo>
                  <a:pt x="10552176" y="5103672"/>
                </a:lnTo>
                <a:lnTo>
                  <a:pt x="10552176" y="0"/>
                </a:lnTo>
                <a:lnTo>
                  <a:pt x="0" y="0"/>
                </a:lnTo>
                <a:lnTo>
                  <a:pt x="0" y="5103672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163"/>
          <p:cNvSpPr txBox="1"/>
          <p:nvPr/>
        </p:nvSpPr>
        <p:spPr>
          <a:xfrm>
            <a:off x="172326" y="976675"/>
            <a:ext cx="8684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75" rIns="0" bIns="0" anchor="t" anchorCtr="0">
            <a:noAutofit/>
          </a:bodyPr>
          <a:lstStyle/>
          <a:p>
            <a:pPr marL="952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" sz="7700">
                <a:solidFill>
                  <a:srgbClr val="FFFFFF"/>
                </a:solidFill>
              </a:rPr>
              <a:t>Novos mecanismos de transformação</a:t>
            </a:r>
            <a:endParaRPr sz="7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63"/>
          <p:cNvSpPr/>
          <p:nvPr/>
        </p:nvSpPr>
        <p:spPr>
          <a:xfrm>
            <a:off x="0" y="3827754"/>
            <a:ext cx="9144000" cy="1315879"/>
          </a:xfrm>
          <a:custGeom>
            <a:avLst/>
            <a:gdLst/>
            <a:ahLst/>
            <a:cxnLst/>
            <a:rect l="l" t="t" r="r" b="b"/>
            <a:pathLst>
              <a:path w="10552430" h="1754504" extrusionOk="0">
                <a:moveTo>
                  <a:pt x="0" y="1754327"/>
                </a:moveTo>
                <a:lnTo>
                  <a:pt x="10552176" y="1754327"/>
                </a:lnTo>
                <a:lnTo>
                  <a:pt x="10552176" y="0"/>
                </a:lnTo>
                <a:lnTo>
                  <a:pt x="0" y="0"/>
                </a:lnTo>
                <a:lnTo>
                  <a:pt x="0" y="1754327"/>
                </a:lnTo>
                <a:close/>
              </a:path>
            </a:pathLst>
          </a:custGeom>
          <a:solidFill>
            <a:srgbClr val="E84F5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75"/>
          <p:cNvSpPr/>
          <p:nvPr/>
        </p:nvSpPr>
        <p:spPr>
          <a:xfrm>
            <a:off x="0" y="486825"/>
            <a:ext cx="9144000" cy="4035900"/>
          </a:xfrm>
          <a:prstGeom prst="rect">
            <a:avLst/>
          </a:prstGeom>
          <a:solidFill>
            <a:srgbClr val="5B0D0E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90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 Valores: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90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0000" lvl="0" indent="-28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tter"/>
              <a:buChar char="●"/>
            </a:pPr>
            <a:r>
              <a:rPr lang="es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Indivíduos e interações</a:t>
            </a:r>
            <a:r>
              <a:rPr lang="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 processos e ferramentas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0000" lvl="0" indent="-28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tter"/>
              <a:buChar char="●"/>
            </a:pPr>
            <a:r>
              <a:rPr lang="es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funcionando</a:t>
            </a:r>
            <a:r>
              <a:rPr lang="e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sobre documentação extensiva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0000" lvl="0" indent="-28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tter"/>
              <a:buChar char="●"/>
            </a:pPr>
            <a:r>
              <a:rPr lang="es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Colaboração com o cliente</a:t>
            </a:r>
            <a:r>
              <a:rPr lang="e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sobre negociação contratual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70000" lvl="0" indent="-28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tter"/>
              <a:buChar char="●"/>
            </a:pPr>
            <a:r>
              <a:rPr lang="es" sz="24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Resposta a mudanças</a:t>
            </a:r>
            <a:r>
              <a:rPr lang="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 seguir um plano</a:t>
            </a:r>
            <a:endParaRPr sz="24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55555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9" name="Google Shape;1789;p175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75"/>
          <p:cNvSpPr txBox="1"/>
          <p:nvPr/>
        </p:nvSpPr>
        <p:spPr>
          <a:xfrm>
            <a:off x="239059" y="3484876"/>
            <a:ext cx="8637510" cy="10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Mesmo tendo valor nos itens à direita, valorizamos mais os itens à esquerda</a:t>
            </a:r>
            <a:endParaRPr sz="2000" b="0" i="0" u="none" strike="noStrike" cap="none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1" name="Google Shape;1791;p175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2" name="Google Shape;1792;p175"/>
          <p:cNvSpPr txBox="1"/>
          <p:nvPr/>
        </p:nvSpPr>
        <p:spPr>
          <a:xfrm>
            <a:off x="587048" y="14433"/>
            <a:ext cx="6108185" cy="47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0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Pilares da Metodologia </a:t>
            </a:r>
            <a:r>
              <a:rPr lang="en-US" sz="3000" b="1" i="0" u="none" strike="noStrike" cap="none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ágil</a:t>
            </a:r>
            <a:endParaRPr lang="en-US" sz="30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3" name="Google Shape;1793;p175"/>
          <p:cNvSpPr/>
          <p:nvPr/>
        </p:nvSpPr>
        <p:spPr>
          <a:xfrm>
            <a:off x="3182543" y="4582119"/>
            <a:ext cx="31984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http://www.manifestoagil.</a:t>
            </a:r>
            <a:r>
              <a:rPr lang="en-US" sz="16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366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178" descr="Resultado de imagem para 12 PRINCIPIOSAGE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"/>
            <a:ext cx="90631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A41F29-BD95-4F19-BD45-40A7BC6C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841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84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F18B14-84C2-4458-B661-70673AE2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33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7"/>
          <p:cNvSpPr txBox="1">
            <a:spLocks noGrp="1"/>
          </p:cNvSpPr>
          <p:nvPr>
            <p:ph type="title" idx="4294967295"/>
          </p:nvPr>
        </p:nvSpPr>
        <p:spPr>
          <a:xfrm>
            <a:off x="950913" y="292100"/>
            <a:ext cx="8193087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/>
              <a:t>Bem vindos!</a:t>
            </a:r>
            <a:endParaRPr/>
          </a:p>
        </p:txBody>
      </p:sp>
      <p:sp>
        <p:nvSpPr>
          <p:cNvPr id="1114" name="Google Shape;1114;p147"/>
          <p:cNvSpPr txBox="1">
            <a:spLocks noGrp="1"/>
          </p:cNvSpPr>
          <p:nvPr>
            <p:ph type="sldNum" idx="4294967295"/>
          </p:nvPr>
        </p:nvSpPr>
        <p:spPr>
          <a:xfrm>
            <a:off x="0" y="452913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E40B79-FB7C-46E2-8A35-33F8ACF9F462}"/>
              </a:ext>
            </a:extLst>
          </p:cNvPr>
          <p:cNvGrpSpPr/>
          <p:nvPr/>
        </p:nvGrpSpPr>
        <p:grpSpPr>
          <a:xfrm>
            <a:off x="0" y="7469"/>
            <a:ext cx="9144000" cy="5128561"/>
            <a:chOff x="0" y="7469"/>
            <a:chExt cx="9144000" cy="51285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D9D2C96-13A2-4D05-88C9-9FE6EE93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69"/>
              <a:ext cx="9144000" cy="512856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CB07C8-B71C-4142-B5F6-270EC3F8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69" y="292100"/>
              <a:ext cx="1001512" cy="108470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A70920-2271-405A-9445-41B9D954AB7E}"/>
                </a:ext>
              </a:extLst>
            </p:cNvPr>
            <p:cNvSpPr txBox="1"/>
            <p:nvPr/>
          </p:nvSpPr>
          <p:spPr>
            <a:xfrm>
              <a:off x="5937336" y="2361972"/>
              <a:ext cx="2849671" cy="12772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chemeClr val="bg1"/>
                  </a:solidFill>
                </a:rPr>
                <a:t>Líder, especialista de transformação digital e fundador da TEMPO Academy (Agilidade)</a:t>
              </a:r>
            </a:p>
            <a:p>
              <a:endParaRPr lang="pt-BR" sz="1100" dirty="0">
                <a:solidFill>
                  <a:schemeClr val="bg1"/>
                </a:solidFill>
              </a:endParaRPr>
            </a:p>
            <a:p>
              <a:r>
                <a:rPr lang="pt-BR" sz="1100" dirty="0">
                  <a:solidFill>
                    <a:schemeClr val="bg1"/>
                  </a:solidFill>
                </a:rPr>
                <a:t>Atuação em segmentos bancário, tecnologia, laboratórios de inovação, consultoria, logistica, varejo e saúde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E8135-7B40-40B1-B0A7-CC84F245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4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65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165"/>
          <p:cNvSpPr txBox="1">
            <a:spLocks noGrp="1"/>
          </p:cNvSpPr>
          <p:nvPr>
            <p:ph type="ctrTitle"/>
          </p:nvPr>
        </p:nvSpPr>
        <p:spPr>
          <a:xfrm>
            <a:off x="1870882" y="1019602"/>
            <a:ext cx="4968455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Mas, o que é agilidade?</a:t>
            </a:r>
            <a:endParaRPr sz="3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 sz="20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0" name="Google Shape;1710;p165"/>
          <p:cNvSpPr txBox="1"/>
          <p:nvPr/>
        </p:nvSpPr>
        <p:spPr>
          <a:xfrm>
            <a:off x="1159950" y="1512025"/>
            <a:ext cx="7001400" cy="22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As definições de dicionário dizem que agilidade é a característica de </a:t>
            </a:r>
            <a:r>
              <a:rPr lang="es" sz="1800" b="0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alguém ou algo capaz de </a:t>
            </a:r>
            <a:r>
              <a:rPr lang="es" sz="1800" b="1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se mover </a:t>
            </a:r>
            <a:r>
              <a:rPr lang="es" sz="1800" b="0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com </a:t>
            </a:r>
            <a:r>
              <a:rPr lang="es" sz="1800" b="1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rapidez e facilidade.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" sz="1800" dirty="0">
              <a:solidFill>
                <a:srgbClr val="C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Também se define agilidade como a </a:t>
            </a:r>
            <a:r>
              <a:rPr lang="es" sz="1800" b="1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capacidade de se adaptar </a:t>
            </a:r>
            <a:r>
              <a:rPr lang="es" sz="1800" b="0" i="0" u="none" strike="noStrike" cap="none" dirty="0">
                <a:solidFill>
                  <a:srgbClr val="C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com facilidade e rapidez.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1" name="Google Shape;1711;p165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66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66"/>
          <p:cNvSpPr txBox="1">
            <a:spLocks noGrp="1"/>
          </p:cNvSpPr>
          <p:nvPr>
            <p:ph type="ctrTitle"/>
          </p:nvPr>
        </p:nvSpPr>
        <p:spPr>
          <a:xfrm>
            <a:off x="2393398" y="1056925"/>
            <a:ext cx="39495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Agilidade de fato é..</a:t>
            </a:r>
            <a:endParaRPr sz="3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 sz="20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8" name="Google Shape;1718;p166"/>
          <p:cNvSpPr txBox="1"/>
          <p:nvPr/>
        </p:nvSpPr>
        <p:spPr>
          <a:xfrm>
            <a:off x="1159950" y="1740625"/>
            <a:ext cx="7084458" cy="22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373737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Quando se diz que algo ou alguém é ágil, em geral a conotação é positiva, já que em vez de ficar imóvel ou não conseguir evoluir </a:t>
            </a:r>
            <a:r>
              <a:rPr lang="es" sz="1800" b="1" i="0" u="none" strike="noStrike" cap="none" dirty="0">
                <a:solidFill>
                  <a:srgbClr val="373737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há capacidade de se adaptar com destreza e dinamismo às mudanças e aceitá-las como parte do crescimento, como uma etapa intrínseca à natureza das coisas.</a:t>
            </a:r>
            <a:endParaRPr sz="1800" b="1" i="0" u="none" strike="noStrike" cap="none" dirty="0">
              <a:solidFill>
                <a:srgbClr val="FF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19" name="Google Shape;1719;p166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Google Shape;1783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7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6" name="Google Shape;1766;p172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72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Metodologias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Ágeis</a:t>
            </a:r>
            <a:endParaRPr sz="3000"/>
          </a:p>
        </p:txBody>
      </p:sp>
      <p:pic>
        <p:nvPicPr>
          <p:cNvPr id="1768" name="Google Shape;1768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125" y="555400"/>
            <a:ext cx="4329650" cy="42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8" name="Google Shape;1958;p189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9" name="Google Shape;1959;p189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2800"/>
              <a:t>PROCESSO DA METOLODOGIA ÁGIL</a:t>
            </a:r>
            <a:endParaRPr sz="3000"/>
          </a:p>
        </p:txBody>
      </p:sp>
      <p:pic>
        <p:nvPicPr>
          <p:cNvPr id="1960" name="Google Shape;1960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023" y="1335747"/>
            <a:ext cx="7829974" cy="2929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92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2" name="Google Shape;1982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26220"/>
            <a:ext cx="9144000" cy="537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192"/>
          <p:cNvSpPr txBox="1">
            <a:spLocks noGrp="1"/>
          </p:cNvSpPr>
          <p:nvPr>
            <p:ph type="title" idx="4294967295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1800" b="0"/>
              <a:t>SCRUM</a:t>
            </a:r>
            <a:endParaRPr sz="1800" b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8" name="Google Shape;1988;p193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9" name="Google Shape;1989;p193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SCRUM… finalmente!</a:t>
            </a:r>
            <a:endParaRPr sz="3000"/>
          </a:p>
        </p:txBody>
      </p:sp>
      <p:pic>
        <p:nvPicPr>
          <p:cNvPr id="1990" name="Google Shape;1990;p193"/>
          <p:cNvPicPr preferRelativeResize="0"/>
          <p:nvPr/>
        </p:nvPicPr>
        <p:blipFill rotWithShape="1">
          <a:blip r:embed="rId3">
            <a:alphaModFix/>
          </a:blip>
          <a:srcRect t="12165"/>
          <a:stretch/>
        </p:blipFill>
        <p:spPr>
          <a:xfrm>
            <a:off x="1894525" y="1053525"/>
            <a:ext cx="5400549" cy="369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" name="Google Shape;2009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3605" y="1935450"/>
            <a:ext cx="4074995" cy="31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196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/>
              <a:t>O essencial</a:t>
            </a:r>
            <a:endParaRPr/>
          </a:p>
        </p:txBody>
      </p:sp>
      <p:sp>
        <p:nvSpPr>
          <p:cNvPr id="2011" name="Google Shape;2011;p196"/>
          <p:cNvSpPr/>
          <p:nvPr/>
        </p:nvSpPr>
        <p:spPr>
          <a:xfrm>
            <a:off x="153934" y="1261299"/>
            <a:ext cx="5767500" cy="26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s" sz="2200" b="1" i="0" u="none" strike="noStrike" cap="none" dirty="0">
                <a:solidFill>
                  <a:srgbClr val="000000"/>
                </a:solidFill>
              </a:rPr>
              <a:t>PRODUCT OWNER</a:t>
            </a:r>
            <a:endParaRPr sz="2200" b="1" i="0" u="none" strike="noStrike" cap="none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lang="es" sz="2200" b="1" dirty="0">
                <a:solidFill>
                  <a:schemeClr val="dk1"/>
                </a:solidFill>
              </a:rPr>
              <a:t>TIME DE DESENVOLVIMENTO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lang="es" sz="2200" b="1" dirty="0">
                <a:solidFill>
                  <a:schemeClr val="dk1"/>
                </a:solidFill>
              </a:rPr>
              <a:t>SCRUM MASTER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lang="es" sz="2200" b="1" dirty="0">
                <a:solidFill>
                  <a:schemeClr val="dk1"/>
                </a:solidFill>
              </a:rPr>
              <a:t>STAKEHOLDERS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endParaRPr sz="2200" b="1" dirty="0"/>
          </a:p>
        </p:txBody>
      </p:sp>
      <p:sp>
        <p:nvSpPr>
          <p:cNvPr id="2012" name="Google Shape;2012;p196"/>
          <p:cNvSpPr/>
          <p:nvPr/>
        </p:nvSpPr>
        <p:spPr>
          <a:xfrm>
            <a:off x="153963" y="934860"/>
            <a:ext cx="1583700" cy="271200"/>
          </a:xfrm>
          <a:prstGeom prst="rect">
            <a:avLst/>
          </a:prstGeom>
          <a:solidFill>
            <a:srgbClr val="5AC954"/>
          </a:solidFill>
          <a:ln>
            <a:noFill/>
          </a:ln>
        </p:spPr>
        <p:txBody>
          <a:bodyPr spcFirstLastPara="1" wrap="square" lIns="82275" tIns="41125" rIns="82275" bIns="41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lang="es" sz="108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PARTES - EQUIPE</a:t>
            </a:r>
            <a:endParaRPr sz="126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196"/>
          <p:cNvSpPr/>
          <p:nvPr/>
        </p:nvSpPr>
        <p:spPr>
          <a:xfrm>
            <a:off x="5088096" y="1261300"/>
            <a:ext cx="39606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s" sz="2200" b="1" i="0" u="none" strike="noStrike" cap="none" dirty="0">
                <a:solidFill>
                  <a:srgbClr val="000000"/>
                </a:solidFill>
              </a:rPr>
              <a:t>PRODUCT BACKLOG</a:t>
            </a:r>
            <a:endParaRPr sz="2200" b="1" i="0" u="none" strike="noStrike" cap="none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lang="es" sz="2200" b="1" dirty="0">
                <a:solidFill>
                  <a:schemeClr val="dk1"/>
                </a:solidFill>
              </a:rPr>
              <a:t>SPRINT BACKLOG</a:t>
            </a:r>
            <a:endParaRPr sz="22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endParaRPr sz="2200" b="1" dirty="0"/>
          </a:p>
        </p:txBody>
      </p:sp>
      <p:sp>
        <p:nvSpPr>
          <p:cNvPr id="2014" name="Google Shape;2014;p196"/>
          <p:cNvSpPr/>
          <p:nvPr/>
        </p:nvSpPr>
        <p:spPr>
          <a:xfrm>
            <a:off x="5088138" y="934860"/>
            <a:ext cx="1583700" cy="271200"/>
          </a:xfrm>
          <a:prstGeom prst="rect">
            <a:avLst/>
          </a:prstGeom>
          <a:solidFill>
            <a:srgbClr val="5AC954"/>
          </a:solidFill>
          <a:ln>
            <a:noFill/>
          </a:ln>
        </p:spPr>
        <p:txBody>
          <a:bodyPr spcFirstLastPara="1" wrap="square" lIns="82275" tIns="41125" rIns="82275" bIns="41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lang="es" sz="108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PARTES - PRODUTO</a:t>
            </a:r>
            <a:endParaRPr sz="126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196"/>
          <p:cNvSpPr/>
          <p:nvPr/>
        </p:nvSpPr>
        <p:spPr>
          <a:xfrm>
            <a:off x="153965" y="3517979"/>
            <a:ext cx="6370200" cy="139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125" rIns="82275" bIns="41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s" sz="2200" b="1" i="0" u="none" strike="noStrike" cap="none" dirty="0">
                <a:solidFill>
                  <a:srgbClr val="000000"/>
                </a:solidFill>
              </a:rPr>
              <a:t>SPRINT PLANNING &amp; </a:t>
            </a:r>
            <a:r>
              <a:rPr lang="es" sz="2200" b="1" dirty="0">
                <a:solidFill>
                  <a:schemeClr val="dk1"/>
                </a:solidFill>
              </a:rPr>
              <a:t>SPRINT</a:t>
            </a:r>
            <a:endParaRPr sz="22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s" sz="2200" b="1" dirty="0"/>
              <a:t>REVISÃO DO SPRINT</a:t>
            </a:r>
            <a:endParaRPr sz="22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s" sz="2200" b="1" dirty="0"/>
              <a:t>RETROSPECTIVA DO SPRINT</a:t>
            </a:r>
            <a:endParaRPr sz="22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endParaRPr sz="2200" b="1" dirty="0"/>
          </a:p>
        </p:txBody>
      </p:sp>
      <p:sp>
        <p:nvSpPr>
          <p:cNvPr id="2016" name="Google Shape;2016;p196"/>
          <p:cNvSpPr/>
          <p:nvPr/>
        </p:nvSpPr>
        <p:spPr>
          <a:xfrm>
            <a:off x="154009" y="3039135"/>
            <a:ext cx="2226300" cy="271200"/>
          </a:xfrm>
          <a:prstGeom prst="rect">
            <a:avLst/>
          </a:prstGeom>
          <a:solidFill>
            <a:srgbClr val="5AC954"/>
          </a:solidFill>
          <a:ln>
            <a:noFill/>
          </a:ln>
        </p:spPr>
        <p:txBody>
          <a:bodyPr spcFirstLastPara="1" wrap="square" lIns="82275" tIns="41125" rIns="82275" bIns="41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lang="es" sz="108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PARTES - CERIMÔNIAS</a:t>
            </a:r>
            <a:endParaRPr sz="126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97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197"/>
          <p:cNvSpPr txBox="1">
            <a:spLocks noGrp="1"/>
          </p:cNvSpPr>
          <p:nvPr>
            <p:ph type="title" idx="4294967295"/>
          </p:nvPr>
        </p:nvSpPr>
        <p:spPr>
          <a:xfrm>
            <a:off x="447792" y="130723"/>
            <a:ext cx="6768795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DOCUMENTOS SCRUM – EXEMPLO DE BACKLOG DO PRODUTO</a:t>
            </a:r>
            <a:endParaRPr sz="16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23" name="Google Shape;2023;p197"/>
          <p:cNvPicPr preferRelativeResize="0"/>
          <p:nvPr/>
        </p:nvPicPr>
        <p:blipFill rotWithShape="1">
          <a:blip r:embed="rId3">
            <a:alphaModFix/>
          </a:blip>
          <a:srcRect b="2855"/>
          <a:stretch/>
        </p:blipFill>
        <p:spPr>
          <a:xfrm>
            <a:off x="2436278" y="737750"/>
            <a:ext cx="4390479" cy="3880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4" name="Google Shape;2024;p197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214"/>
          <p:cNvSpPr txBox="1">
            <a:spLocks noGrp="1"/>
          </p:cNvSpPr>
          <p:nvPr>
            <p:ph type="title"/>
          </p:nvPr>
        </p:nvSpPr>
        <p:spPr>
          <a:xfrm>
            <a:off x="319058" y="10162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</a:rPr>
              <a:t>Expectativas</a:t>
            </a:r>
            <a:endParaRPr sz="2400" dirty="0"/>
          </a:p>
        </p:txBody>
      </p:sp>
      <p:sp>
        <p:nvSpPr>
          <p:cNvPr id="2200" name="Google Shape;2200;p214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1" name="Google Shape;2201;p214"/>
          <p:cNvPicPr preferRelativeResize="0"/>
          <p:nvPr/>
        </p:nvPicPr>
        <p:blipFill rotWithShape="1">
          <a:blip r:embed="rId3">
            <a:alphaModFix/>
          </a:blip>
          <a:srcRect l="21280" t="18906" r="23040" b="20729"/>
          <a:stretch/>
        </p:blipFill>
        <p:spPr>
          <a:xfrm>
            <a:off x="635734" y="776411"/>
            <a:ext cx="7559647" cy="4146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398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03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203"/>
          <p:cNvSpPr txBox="1">
            <a:spLocks noGrp="1"/>
          </p:cNvSpPr>
          <p:nvPr>
            <p:ph type="title" idx="4294967295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DOCUMENTOS SCRUM - SPRINT BACKLOG</a:t>
            </a:r>
            <a:endParaRPr sz="18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81" name="Google Shape;2081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5275" y="563025"/>
            <a:ext cx="5496888" cy="4084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2" name="Google Shape;2082;p203"/>
          <p:cNvCxnSpPr/>
          <p:nvPr/>
        </p:nvCxnSpPr>
        <p:spPr>
          <a:xfrm>
            <a:off x="418507" y="490716"/>
            <a:ext cx="845806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9" name="Google Shape;2029;p198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0" name="Google Shape;2030;p198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SCRUM - USER STORIES</a:t>
            </a:r>
            <a:endParaRPr sz="3000"/>
          </a:p>
        </p:txBody>
      </p:sp>
      <p:pic>
        <p:nvPicPr>
          <p:cNvPr id="2031" name="Google Shape;203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275" y="942773"/>
            <a:ext cx="38100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8" name="Google Shape;1988;p193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9" name="Google Shape;1989;p193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3000" dirty="0">
                <a:latin typeface="Arial"/>
                <a:ea typeface="Arial"/>
                <a:cs typeface="Arial"/>
                <a:sym typeface="Arial"/>
              </a:rPr>
              <a:t>SCRUM… </a:t>
            </a:r>
            <a:r>
              <a:rPr lang="en-US" sz="3000" dirty="0">
                <a:latin typeface="Arial"/>
                <a:ea typeface="Arial"/>
                <a:cs typeface="Arial"/>
                <a:sym typeface="Arial"/>
              </a:rPr>
              <a:t>Na Real</a:t>
            </a:r>
            <a:r>
              <a:rPr lang="es" sz="3000" dirty="0">
                <a:latin typeface="Arial"/>
                <a:ea typeface="Arial"/>
                <a:cs typeface="Arial"/>
                <a:sym typeface="Arial"/>
              </a:rPr>
              <a:t>!</a:t>
            </a:r>
            <a:endParaRPr sz="3000" dirty="0"/>
          </a:p>
        </p:txBody>
      </p:sp>
      <p:pic>
        <p:nvPicPr>
          <p:cNvPr id="1990" name="Google Shape;1990;p193"/>
          <p:cNvPicPr preferRelativeResize="0"/>
          <p:nvPr/>
        </p:nvPicPr>
        <p:blipFill rotWithShape="1">
          <a:blip r:embed="rId3">
            <a:alphaModFix/>
          </a:blip>
          <a:srcRect t="12165"/>
          <a:stretch/>
        </p:blipFill>
        <p:spPr>
          <a:xfrm>
            <a:off x="4245172" y="1349584"/>
            <a:ext cx="4631535" cy="327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C30DB-97BC-41C5-B78F-982E71953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50" y="1380093"/>
            <a:ext cx="3287579" cy="267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77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214"/>
          <p:cNvSpPr txBox="1">
            <a:spLocks noGrp="1"/>
          </p:cNvSpPr>
          <p:nvPr>
            <p:ph type="title"/>
          </p:nvPr>
        </p:nvSpPr>
        <p:spPr>
          <a:xfrm>
            <a:off x="319058" y="10162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Expectativas</a:t>
            </a:r>
            <a:endParaRPr dirty="0"/>
          </a:p>
        </p:txBody>
      </p:sp>
      <p:sp>
        <p:nvSpPr>
          <p:cNvPr id="2200" name="Google Shape;2200;p214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1" name="Google Shape;2201;p214"/>
          <p:cNvPicPr preferRelativeResize="0"/>
          <p:nvPr/>
        </p:nvPicPr>
        <p:blipFill rotWithShape="1">
          <a:blip r:embed="rId3">
            <a:alphaModFix/>
          </a:blip>
          <a:srcRect l="21280" t="18906" r="23040" b="20729"/>
          <a:stretch/>
        </p:blipFill>
        <p:spPr>
          <a:xfrm>
            <a:off x="635734" y="776411"/>
            <a:ext cx="7559647" cy="4146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10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0" name="Google Shape;2180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213"/>
          <p:cNvSpPr/>
          <p:nvPr/>
        </p:nvSpPr>
        <p:spPr>
          <a:xfrm>
            <a:off x="3046414" y="1"/>
            <a:ext cx="3049587" cy="1236663"/>
          </a:xfrm>
          <a:prstGeom prst="rect">
            <a:avLst/>
          </a:prstGeom>
          <a:solidFill>
            <a:srgbClr val="E8E8E8">
              <a:alpha val="69019"/>
            </a:srgbClr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Google Shape;2182;p213"/>
          <p:cNvSpPr/>
          <p:nvPr/>
        </p:nvSpPr>
        <p:spPr>
          <a:xfrm>
            <a:off x="3049588" y="427039"/>
            <a:ext cx="3046412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Referência</a:t>
            </a:r>
            <a:endParaRPr sz="4400" b="1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3" name="Google Shape;2183;p213"/>
          <p:cNvSpPr/>
          <p:nvPr/>
        </p:nvSpPr>
        <p:spPr>
          <a:xfrm>
            <a:off x="3046414" y="1109664"/>
            <a:ext cx="627062" cy="93662"/>
          </a:xfrm>
          <a:prstGeom prst="rect">
            <a:avLst/>
          </a:prstGeom>
          <a:solidFill>
            <a:srgbClr val="5DC3A8"/>
          </a:solidFill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4" name="Google Shape;2184;p213"/>
          <p:cNvCxnSpPr/>
          <p:nvPr/>
        </p:nvCxnSpPr>
        <p:spPr>
          <a:xfrm>
            <a:off x="3316289" y="1058863"/>
            <a:ext cx="2511425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5" name="Google Shape;2185;p213"/>
          <p:cNvCxnSpPr/>
          <p:nvPr/>
        </p:nvCxnSpPr>
        <p:spPr>
          <a:xfrm>
            <a:off x="6094414" y="1236663"/>
            <a:ext cx="3049587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86" name="Google Shape;2186;p2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0" y="1203325"/>
            <a:ext cx="1087438" cy="168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213" descr="Resultado de imagem para livro Quarta Revolução Industri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9786" y="2998788"/>
            <a:ext cx="106997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213" descr="Resultado de imagem para como aplicar a 4 revoluÃ§Ã£o industria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3476" y="3028950"/>
            <a:ext cx="1152525" cy="174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2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15075" y="1236663"/>
            <a:ext cx="1087438" cy="16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213" descr="Cap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8802" y="1237060"/>
            <a:ext cx="1085419" cy="155980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91" name="Google Shape;2191;p2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91680" y="1235870"/>
            <a:ext cx="1110840" cy="155980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92" name="Google Shape;2192;p213" descr="SCRUM - A ARTE DE FAZER O DOBRO DE TRABALHO NA METADE DO TEMP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8802" y="3048114"/>
            <a:ext cx="1103313" cy="18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213" descr="Resultado de imagem para mike cohn agile coach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07226" y="3028950"/>
            <a:ext cx="1273175" cy="18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2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91680" y="3048114"/>
            <a:ext cx="1200810" cy="17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A8DF-60E4-44ED-82B7-D89BBD8E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complementares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B4283-DA3C-47E5-ABE7-0BA16C1F5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GUIA do SCRUM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https://www.scrumguides.org/docs/scrumguide/v2017/2017-Scrum-Guide-Portuguese-Brazilian.pdf</a:t>
            </a: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 err="1"/>
              <a:t>Plataforma</a:t>
            </a:r>
            <a:r>
              <a:rPr lang="en-US" dirty="0"/>
              <a:t> de meetups (</a:t>
            </a:r>
            <a:r>
              <a:rPr lang="en-US" dirty="0" err="1"/>
              <a:t>grupos</a:t>
            </a:r>
            <a:r>
              <a:rPr lang="en-US" dirty="0"/>
              <a:t> de agile e Dev)</a:t>
            </a:r>
          </a:p>
          <a:p>
            <a:pPr lvl="1"/>
            <a:r>
              <a:rPr lang="en-US" dirty="0">
                <a:hlinkClick r:id="rId3"/>
              </a:rPr>
              <a:t>https://www.meetup.com/pt-BR/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1491A-9D7E-4FF5-BBB2-D29D79D934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35</a:t>
            </a:fld>
            <a:endParaRPr lang="es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549728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b="1" dirty="0"/>
              <a:t>Sugestão de ferramaneta - TRELLO</a:t>
            </a:r>
            <a:endParaRPr dirty="0"/>
          </a:p>
        </p:txBody>
      </p:sp>
      <p:sp>
        <p:nvSpPr>
          <p:cNvPr id="354" name="Google Shape;354;p4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55" name="Google Shape;355;p4" descr="Uma imagem contendo desenho, camis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67255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" descr="Tela de celular com publicação numa rede socia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1026636"/>
            <a:ext cx="6241312" cy="33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6DA05E5-E960-47D3-9783-A767EC670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5" y="904854"/>
            <a:ext cx="2723839" cy="414444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217000-596F-483F-9CF5-264881EA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sz="3000" dirty="0">
                <a:solidFill>
                  <a:schemeClr val="tx1"/>
                </a:solidFill>
              </a:rPr>
              <a:t>OBRIGADO!</a:t>
            </a:r>
          </a:p>
        </p:txBody>
      </p:sp>
      <p:sp>
        <p:nvSpPr>
          <p:cNvPr id="9" name="Google Shape;1306;p140">
            <a:extLst>
              <a:ext uri="{FF2B5EF4-FFF2-40B4-BE49-F238E27FC236}">
                <a16:creationId xmlns:a16="http://schemas.microsoft.com/office/drawing/2014/main" id="{EC50C135-21DD-4689-8CBB-65EC7DD0FCCA}"/>
              </a:ext>
            </a:extLst>
          </p:cNvPr>
          <p:cNvSpPr txBox="1">
            <a:spLocks/>
          </p:cNvSpPr>
          <p:nvPr/>
        </p:nvSpPr>
        <p:spPr>
          <a:xfrm>
            <a:off x="3651921" y="1044510"/>
            <a:ext cx="4395150" cy="2562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r>
              <a:rPr lang="pt-BR" sz="2700" b="1" dirty="0">
                <a:solidFill>
                  <a:srgbClr val="0996FF"/>
                </a:solidFill>
              </a:rPr>
              <a:t>Nathan Wunsch</a:t>
            </a:r>
            <a:endParaRPr lang="pt-BR" sz="1050" dirty="0">
              <a:solidFill>
                <a:schemeClr val="dk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050" dirty="0">
              <a:solidFill>
                <a:schemeClr val="dk1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68"/>
              </a:spcBef>
              <a:buNone/>
            </a:pPr>
            <a:r>
              <a:rPr lang="pt-BR" sz="1215" dirty="0">
                <a:solidFill>
                  <a:srgbClr val="0996FF"/>
                </a:solidFill>
              </a:rPr>
              <a:t>Líder e especialista de transformação digital e fundador da Lean </a:t>
            </a:r>
            <a:r>
              <a:rPr lang="pt-BR" sz="1215" dirty="0" err="1">
                <a:solidFill>
                  <a:srgbClr val="0996FF"/>
                </a:solidFill>
              </a:rPr>
              <a:t>Agile</a:t>
            </a:r>
            <a:r>
              <a:rPr lang="pt-BR" sz="1215" dirty="0">
                <a:solidFill>
                  <a:srgbClr val="0996FF"/>
                </a:solidFill>
              </a:rPr>
              <a:t> Learning (ágil em escala).</a:t>
            </a:r>
          </a:p>
          <a:p>
            <a:pPr marL="0" indent="0" algn="just">
              <a:lnSpc>
                <a:spcPct val="120000"/>
              </a:lnSpc>
              <a:spcBef>
                <a:spcPts val="68"/>
              </a:spcBef>
              <a:buNone/>
            </a:pPr>
            <a:r>
              <a:rPr lang="pt-BR" sz="1215" dirty="0">
                <a:solidFill>
                  <a:srgbClr val="0996FF"/>
                </a:solidFill>
              </a:rPr>
              <a:t>Atuação em segmentos bancários, varejista, saúde, laboratório de inovação e multinacional de tecnologia.</a:t>
            </a:r>
          </a:p>
          <a:p>
            <a:pPr marL="0" indent="0" algn="just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68"/>
              </a:spcBef>
              <a:buNone/>
            </a:pPr>
            <a:r>
              <a:rPr lang="pt-BR" sz="1215" dirty="0">
                <a:solidFill>
                  <a:srgbClr val="0996FF"/>
                </a:solidFill>
              </a:rPr>
              <a:t>Acredito na constante adaptação e crescimentos das organizações para perseguirem seus propósitos genuínos baseados em foco no cliente e respeito as pessoas.</a:t>
            </a: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8"/>
              </a:spcBef>
              <a:buNone/>
            </a:pPr>
            <a:endParaRPr lang="pt-BR" sz="1215" dirty="0">
              <a:solidFill>
                <a:srgbClr val="0996FF"/>
              </a:solidFill>
            </a:endParaRPr>
          </a:p>
        </p:txBody>
      </p:sp>
      <p:pic>
        <p:nvPicPr>
          <p:cNvPr id="12" name="Picture 2" descr="Resultado de imagem para grupo boticario png">
            <a:extLst>
              <a:ext uri="{FF2B5EF4-FFF2-40B4-BE49-F238E27FC236}">
                <a16:creationId xmlns:a16="http://schemas.microsoft.com/office/drawing/2014/main" id="{C2BCC699-A8CF-46B5-BC49-034CF0CD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428" y="3797528"/>
            <a:ext cx="1352368" cy="79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esultado de imagem para everis">
            <a:extLst>
              <a:ext uri="{FF2B5EF4-FFF2-40B4-BE49-F238E27FC236}">
                <a16:creationId xmlns:a16="http://schemas.microsoft.com/office/drawing/2014/main" id="{38E5A3AE-0F28-42B2-9A7D-13BFDBAE6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23392" r="-8275" b="31398"/>
          <a:stretch/>
        </p:blipFill>
        <p:spPr bwMode="auto">
          <a:xfrm>
            <a:off x="5633456" y="4612690"/>
            <a:ext cx="676010" cy="33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itaÃº">
            <a:extLst>
              <a:ext uri="{FF2B5EF4-FFF2-40B4-BE49-F238E27FC236}">
                <a16:creationId xmlns:a16="http://schemas.microsoft.com/office/drawing/2014/main" id="{FAADE9D5-BD6C-4D2E-AD43-C7F32C578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3" r="26398"/>
          <a:stretch/>
        </p:blipFill>
        <p:spPr bwMode="auto">
          <a:xfrm>
            <a:off x="5733332" y="4033985"/>
            <a:ext cx="399731" cy="4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Resultado de imagem para tcp labs paranagua">
            <a:extLst>
              <a:ext uri="{FF2B5EF4-FFF2-40B4-BE49-F238E27FC236}">
                <a16:creationId xmlns:a16="http://schemas.microsoft.com/office/drawing/2014/main" id="{1ED0EE4E-CE65-45CC-8CA1-00A0B7BC7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7" b="31658"/>
          <a:stretch/>
        </p:blipFill>
        <p:spPr bwMode="auto">
          <a:xfrm>
            <a:off x="6594048" y="4591410"/>
            <a:ext cx="823625" cy="31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Resultado de imagem para hospital das NaÃ§Ãµes">
            <a:extLst>
              <a:ext uri="{FF2B5EF4-FFF2-40B4-BE49-F238E27FC236}">
                <a16:creationId xmlns:a16="http://schemas.microsoft.com/office/drawing/2014/main" id="{F047117F-251F-4333-96C1-763D091B3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25000" r="17558" b="38244"/>
          <a:stretch/>
        </p:blipFill>
        <p:spPr bwMode="auto">
          <a:xfrm>
            <a:off x="7723525" y="4041837"/>
            <a:ext cx="955774" cy="3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B20BB3-8B79-43CE-916C-584EF821A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8773" y="3866861"/>
            <a:ext cx="1001512" cy="10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0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49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4" name="Google Shape;1554;p149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56" name="Google Shape;1556;p1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2862" y="587449"/>
            <a:ext cx="4358276" cy="41511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99;p214">
            <a:extLst>
              <a:ext uri="{FF2B5EF4-FFF2-40B4-BE49-F238E27FC236}">
                <a16:creationId xmlns:a16="http://schemas.microsoft.com/office/drawing/2014/main" id="{E848630A-58FD-42D7-A6B1-E370EF47D64E}"/>
              </a:ext>
            </a:extLst>
          </p:cNvPr>
          <p:cNvSpPr txBox="1">
            <a:spLocks/>
          </p:cNvSpPr>
          <p:nvPr/>
        </p:nvSpPr>
        <p:spPr>
          <a:xfrm>
            <a:off x="319058" y="0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BR" sz="2400" dirty="0"/>
              <a:t>EXISTE ALGO MAIS EMBLEMÁTICO?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1"/>
          <p:cNvSpPr txBox="1">
            <a:spLocks noGrp="1"/>
          </p:cNvSpPr>
          <p:nvPr>
            <p:ph type="sldNum" idx="12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9" name="Google Shape;1569;p151"/>
          <p:cNvCxnSpPr/>
          <p:nvPr/>
        </p:nvCxnSpPr>
        <p:spPr>
          <a:xfrm>
            <a:off x="418507" y="490716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0" name="Google Shape;1570;p151"/>
          <p:cNvSpPr txBox="1">
            <a:spLocks noGrp="1"/>
          </p:cNvSpPr>
          <p:nvPr>
            <p:ph type="title" idx="4294967295"/>
          </p:nvPr>
        </p:nvSpPr>
        <p:spPr>
          <a:xfrm>
            <a:off x="639150" y="5212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+50% dos nomes listados na Fortune 500 no ano de 2000 desapareceram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1" name="Google Shape;1571;p151" descr="ian-dooley-281943-unsplash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150" y="1505525"/>
            <a:ext cx="2161825" cy="349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151"/>
          <p:cNvPicPr preferRelativeResize="0"/>
          <p:nvPr/>
        </p:nvPicPr>
        <p:blipFill rotWithShape="1">
          <a:blip r:embed="rId4">
            <a:alphaModFix/>
          </a:blip>
          <a:srcRect b="7621"/>
          <a:stretch/>
        </p:blipFill>
        <p:spPr>
          <a:xfrm>
            <a:off x="2927700" y="1505525"/>
            <a:ext cx="6024151" cy="3226381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51"/>
          <p:cNvSpPr txBox="1"/>
          <p:nvPr/>
        </p:nvSpPr>
        <p:spPr>
          <a:xfrm>
            <a:off x="2858777" y="4793725"/>
            <a:ext cx="75051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100" tIns="24100" rIns="24100" bIns="24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es" sz="1000" i="1"/>
              <a:t>Fonte: IBM – Institute for Business Value, </a:t>
            </a:r>
            <a:r>
              <a:rPr lang="es" sz="1100">
                <a:solidFill>
                  <a:schemeClr val="dk1"/>
                </a:solidFill>
              </a:rPr>
              <a:t>Gráfico: Data Innosight / Richard N. Foster / Standard &amp; Poor's</a:t>
            </a:r>
            <a:endParaRPr sz="1000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3845" y="116847"/>
            <a:ext cx="5749064" cy="5026653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54"/>
          <p:cNvSpPr/>
          <p:nvPr/>
        </p:nvSpPr>
        <p:spPr>
          <a:xfrm>
            <a:off x="0" y="0"/>
            <a:ext cx="3453819" cy="5194935"/>
          </a:xfrm>
          <a:custGeom>
            <a:avLst/>
            <a:gdLst/>
            <a:ahLst/>
            <a:cxnLst/>
            <a:rect l="l" t="t" r="r" b="b"/>
            <a:pathLst>
              <a:path w="4167504" h="6858000" extrusionOk="0">
                <a:moveTo>
                  <a:pt x="4167060" y="0"/>
                </a:moveTo>
                <a:lnTo>
                  <a:pt x="0" y="0"/>
                </a:lnTo>
                <a:lnTo>
                  <a:pt x="0" y="6858000"/>
                </a:lnTo>
                <a:lnTo>
                  <a:pt x="3293581" y="6858000"/>
                </a:lnTo>
                <a:lnTo>
                  <a:pt x="2383281" y="5653929"/>
                </a:lnTo>
                <a:lnTo>
                  <a:pt x="2377198" y="5645419"/>
                </a:lnTo>
                <a:lnTo>
                  <a:pt x="2355405" y="5606274"/>
                </a:lnTo>
                <a:lnTo>
                  <a:pt x="2338679" y="5560745"/>
                </a:lnTo>
                <a:lnTo>
                  <a:pt x="2329306" y="5523306"/>
                </a:lnTo>
                <a:lnTo>
                  <a:pt x="2322969" y="5483733"/>
                </a:lnTo>
                <a:lnTo>
                  <a:pt x="2319426" y="5442877"/>
                </a:lnTo>
                <a:lnTo>
                  <a:pt x="2318918" y="5429262"/>
                </a:lnTo>
                <a:lnTo>
                  <a:pt x="2318918" y="5401614"/>
                </a:lnTo>
                <a:lnTo>
                  <a:pt x="2319426" y="5387568"/>
                </a:lnTo>
                <a:lnTo>
                  <a:pt x="2320442" y="5373954"/>
                </a:lnTo>
                <a:lnTo>
                  <a:pt x="2321458" y="5359908"/>
                </a:lnTo>
                <a:lnTo>
                  <a:pt x="2327528" y="5319483"/>
                </a:lnTo>
                <a:lnTo>
                  <a:pt x="2336405" y="5280342"/>
                </a:lnTo>
                <a:lnTo>
                  <a:pt x="2344254" y="5255234"/>
                </a:lnTo>
                <a:lnTo>
                  <a:pt x="4167060" y="0"/>
                </a:lnTo>
                <a:close/>
              </a:path>
            </a:pathLst>
          </a:custGeom>
          <a:solidFill>
            <a:srgbClr val="54823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54"/>
          <p:cNvSpPr/>
          <p:nvPr/>
        </p:nvSpPr>
        <p:spPr>
          <a:xfrm>
            <a:off x="0" y="8572"/>
            <a:ext cx="605790" cy="791528"/>
          </a:xfrm>
          <a:custGeom>
            <a:avLst/>
            <a:gdLst/>
            <a:ahLst/>
            <a:cxnLst/>
            <a:rect l="l" t="t" r="r" b="b"/>
            <a:pathLst>
              <a:path w="807720" h="1055370" extrusionOk="0">
                <a:moveTo>
                  <a:pt x="8920" y="0"/>
                </a:moveTo>
                <a:lnTo>
                  <a:pt x="0" y="0"/>
                </a:lnTo>
                <a:lnTo>
                  <a:pt x="0" y="1055357"/>
                </a:lnTo>
                <a:lnTo>
                  <a:pt x="8920" y="1055357"/>
                </a:lnTo>
                <a:lnTo>
                  <a:pt x="12857" y="1054074"/>
                </a:lnTo>
                <a:lnTo>
                  <a:pt x="15051" y="1053490"/>
                </a:lnTo>
                <a:lnTo>
                  <a:pt x="83914" y="1014895"/>
                </a:lnTo>
                <a:lnTo>
                  <a:pt x="103469" y="1003084"/>
                </a:lnTo>
                <a:lnTo>
                  <a:pt x="109987" y="999235"/>
                </a:lnTo>
                <a:lnTo>
                  <a:pt x="123024" y="991349"/>
                </a:lnTo>
                <a:lnTo>
                  <a:pt x="234869" y="924852"/>
                </a:lnTo>
                <a:lnTo>
                  <a:pt x="242937" y="919911"/>
                </a:lnTo>
                <a:lnTo>
                  <a:pt x="369110" y="844295"/>
                </a:lnTo>
                <a:lnTo>
                  <a:pt x="379114" y="838199"/>
                </a:lnTo>
                <a:lnTo>
                  <a:pt x="409124" y="820178"/>
                </a:lnTo>
                <a:lnTo>
                  <a:pt x="655920" y="672490"/>
                </a:lnTo>
                <a:lnTo>
                  <a:pt x="675928" y="660361"/>
                </a:lnTo>
                <a:lnTo>
                  <a:pt x="685930" y="654405"/>
                </a:lnTo>
                <a:lnTo>
                  <a:pt x="716845" y="635800"/>
                </a:lnTo>
                <a:lnTo>
                  <a:pt x="722395" y="632536"/>
                </a:lnTo>
                <a:lnTo>
                  <a:pt x="727816" y="629259"/>
                </a:lnTo>
                <a:lnTo>
                  <a:pt x="738723" y="622528"/>
                </a:lnTo>
                <a:lnTo>
                  <a:pt x="749372" y="615530"/>
                </a:lnTo>
                <a:lnTo>
                  <a:pt x="752019" y="613676"/>
                </a:lnTo>
                <a:lnTo>
                  <a:pt x="754536" y="611822"/>
                </a:lnTo>
                <a:lnTo>
                  <a:pt x="757116" y="609955"/>
                </a:lnTo>
                <a:lnTo>
                  <a:pt x="759698" y="608037"/>
                </a:lnTo>
                <a:lnTo>
                  <a:pt x="762215" y="606107"/>
                </a:lnTo>
                <a:lnTo>
                  <a:pt x="764668" y="604062"/>
                </a:lnTo>
                <a:lnTo>
                  <a:pt x="767120" y="602068"/>
                </a:lnTo>
                <a:lnTo>
                  <a:pt x="794033" y="572630"/>
                </a:lnTo>
                <a:lnTo>
                  <a:pt x="798487" y="565124"/>
                </a:lnTo>
                <a:lnTo>
                  <a:pt x="799325" y="563651"/>
                </a:lnTo>
                <a:lnTo>
                  <a:pt x="800035" y="562051"/>
                </a:lnTo>
                <a:lnTo>
                  <a:pt x="801455" y="558977"/>
                </a:lnTo>
                <a:lnTo>
                  <a:pt x="802746" y="555828"/>
                </a:lnTo>
                <a:lnTo>
                  <a:pt x="805586" y="546214"/>
                </a:lnTo>
                <a:lnTo>
                  <a:pt x="806037" y="544537"/>
                </a:lnTo>
                <a:lnTo>
                  <a:pt x="806811" y="539534"/>
                </a:lnTo>
                <a:lnTo>
                  <a:pt x="807006" y="537806"/>
                </a:lnTo>
                <a:lnTo>
                  <a:pt x="807264" y="534479"/>
                </a:lnTo>
                <a:lnTo>
                  <a:pt x="807392" y="531012"/>
                </a:lnTo>
                <a:lnTo>
                  <a:pt x="807392" y="529666"/>
                </a:lnTo>
                <a:lnTo>
                  <a:pt x="805521" y="513435"/>
                </a:lnTo>
                <a:lnTo>
                  <a:pt x="805004" y="511060"/>
                </a:lnTo>
                <a:lnTo>
                  <a:pt x="803714" y="506387"/>
                </a:lnTo>
                <a:lnTo>
                  <a:pt x="803004" y="504075"/>
                </a:lnTo>
                <a:lnTo>
                  <a:pt x="802101" y="501827"/>
                </a:lnTo>
                <a:lnTo>
                  <a:pt x="801262" y="499656"/>
                </a:lnTo>
                <a:lnTo>
                  <a:pt x="800357" y="497471"/>
                </a:lnTo>
                <a:lnTo>
                  <a:pt x="799390" y="495350"/>
                </a:lnTo>
                <a:lnTo>
                  <a:pt x="798292" y="493306"/>
                </a:lnTo>
                <a:lnTo>
                  <a:pt x="797260" y="491248"/>
                </a:lnTo>
                <a:lnTo>
                  <a:pt x="785256" y="474573"/>
                </a:lnTo>
                <a:lnTo>
                  <a:pt x="783771" y="472846"/>
                </a:lnTo>
                <a:lnTo>
                  <a:pt x="752599" y="446544"/>
                </a:lnTo>
                <a:lnTo>
                  <a:pt x="737820" y="436867"/>
                </a:lnTo>
                <a:lnTo>
                  <a:pt x="734076" y="434492"/>
                </a:lnTo>
                <a:lnTo>
                  <a:pt x="726589" y="429869"/>
                </a:lnTo>
                <a:lnTo>
                  <a:pt x="722782" y="427634"/>
                </a:lnTo>
                <a:lnTo>
                  <a:pt x="719039" y="425322"/>
                </a:lnTo>
                <a:lnTo>
                  <a:pt x="715232" y="423075"/>
                </a:lnTo>
                <a:lnTo>
                  <a:pt x="707680" y="418515"/>
                </a:lnTo>
                <a:lnTo>
                  <a:pt x="703808" y="416217"/>
                </a:lnTo>
                <a:lnTo>
                  <a:pt x="695934" y="411403"/>
                </a:lnTo>
                <a:lnTo>
                  <a:pt x="287082" y="166420"/>
                </a:lnTo>
                <a:lnTo>
                  <a:pt x="280885" y="162636"/>
                </a:lnTo>
                <a:lnTo>
                  <a:pt x="268494" y="155193"/>
                </a:lnTo>
                <a:lnTo>
                  <a:pt x="262299" y="151409"/>
                </a:lnTo>
                <a:lnTo>
                  <a:pt x="231255" y="132753"/>
                </a:lnTo>
                <a:lnTo>
                  <a:pt x="224028" y="128511"/>
                </a:lnTo>
                <a:lnTo>
                  <a:pt x="173300" y="98120"/>
                </a:lnTo>
                <a:lnTo>
                  <a:pt x="166008" y="93878"/>
                </a:lnTo>
                <a:lnTo>
                  <a:pt x="8920" y="0"/>
                </a:lnTo>
                <a:close/>
              </a:path>
            </a:pathLst>
          </a:custGeom>
          <a:solidFill>
            <a:srgbClr val="5055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54"/>
          <p:cNvSpPr txBox="1"/>
          <p:nvPr/>
        </p:nvSpPr>
        <p:spPr>
          <a:xfrm>
            <a:off x="165900" y="800108"/>
            <a:ext cx="2771775" cy="163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9525" marR="3810" lvl="0" indent="0" algn="l" rtl="0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Evolução de Produtos e Serviços 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57"/>
          <p:cNvSpPr/>
          <p:nvPr/>
        </p:nvSpPr>
        <p:spPr>
          <a:xfrm>
            <a:off x="0" y="0"/>
            <a:ext cx="4492943" cy="5143500"/>
          </a:xfrm>
          <a:custGeom>
            <a:avLst/>
            <a:gdLst/>
            <a:ahLst/>
            <a:cxnLst/>
            <a:rect l="l" t="t" r="r" b="b"/>
            <a:pathLst>
              <a:path w="5990590" h="6858000" extrusionOk="0">
                <a:moveTo>
                  <a:pt x="5990197" y="0"/>
                </a:moveTo>
                <a:lnTo>
                  <a:pt x="0" y="0"/>
                </a:lnTo>
                <a:lnTo>
                  <a:pt x="0" y="6858000"/>
                </a:lnTo>
                <a:lnTo>
                  <a:pt x="4527323" y="6858000"/>
                </a:lnTo>
                <a:lnTo>
                  <a:pt x="3431514" y="5818475"/>
                </a:lnTo>
                <a:lnTo>
                  <a:pt x="3422764" y="5809687"/>
                </a:lnTo>
                <a:lnTo>
                  <a:pt x="3391382" y="5769264"/>
                </a:lnTo>
                <a:lnTo>
                  <a:pt x="3372777" y="5734113"/>
                </a:lnTo>
                <a:lnTo>
                  <a:pt x="3353816" y="5683584"/>
                </a:lnTo>
                <a:lnTo>
                  <a:pt x="3344697" y="5642720"/>
                </a:lnTo>
                <a:lnTo>
                  <a:pt x="3339579" y="5600539"/>
                </a:lnTo>
                <a:lnTo>
                  <a:pt x="3338855" y="5586476"/>
                </a:lnTo>
                <a:lnTo>
                  <a:pt x="3338855" y="5557913"/>
                </a:lnTo>
                <a:lnTo>
                  <a:pt x="3339579" y="5543423"/>
                </a:lnTo>
                <a:lnTo>
                  <a:pt x="3341039" y="5529364"/>
                </a:lnTo>
                <a:lnTo>
                  <a:pt x="3342500" y="5514860"/>
                </a:lnTo>
                <a:lnTo>
                  <a:pt x="3351263" y="5473115"/>
                </a:lnTo>
                <a:lnTo>
                  <a:pt x="3364026" y="5432691"/>
                </a:lnTo>
                <a:lnTo>
                  <a:pt x="3375342" y="5406771"/>
                </a:lnTo>
                <a:lnTo>
                  <a:pt x="5990197" y="0"/>
                </a:lnTo>
                <a:close/>
              </a:path>
            </a:pathLst>
          </a:custGeom>
          <a:solidFill>
            <a:srgbClr val="E84F5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57"/>
          <p:cNvSpPr txBox="1"/>
          <p:nvPr/>
        </p:nvSpPr>
        <p:spPr>
          <a:xfrm>
            <a:off x="4134536" y="1603939"/>
            <a:ext cx="5164500" cy="260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447675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Demandas cruzadas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7675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Pautas emergenciais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7675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Dificuldade de priorização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7675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Demora nas entregas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7675" marR="539115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ovos produtos e serviços</a:t>
            </a:r>
            <a:endParaRPr sz="2400" b="1" i="0" u="none" strike="noStrike" cap="none" dirty="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47675" marR="539115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200"/>
              <a:buFont typeface="Courier New"/>
              <a:buChar char="o"/>
            </a:pPr>
            <a:r>
              <a:rPr lang="es" sz="2400" b="1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rPr>
              <a:t>Novas Experiências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1" name="Google Shape;1631;p157"/>
          <p:cNvSpPr txBox="1"/>
          <p:nvPr/>
        </p:nvSpPr>
        <p:spPr>
          <a:xfrm>
            <a:off x="484319" y="1314450"/>
            <a:ext cx="3287554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 que mudar?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157"/>
          <p:cNvSpPr/>
          <p:nvPr/>
        </p:nvSpPr>
        <p:spPr>
          <a:xfrm>
            <a:off x="0" y="0"/>
            <a:ext cx="605790" cy="791528"/>
          </a:xfrm>
          <a:custGeom>
            <a:avLst/>
            <a:gdLst/>
            <a:ahLst/>
            <a:cxnLst/>
            <a:rect l="l" t="t" r="r" b="b"/>
            <a:pathLst>
              <a:path w="807720" h="1055370" extrusionOk="0">
                <a:moveTo>
                  <a:pt x="8920" y="0"/>
                </a:moveTo>
                <a:lnTo>
                  <a:pt x="0" y="0"/>
                </a:lnTo>
                <a:lnTo>
                  <a:pt x="0" y="1055370"/>
                </a:lnTo>
                <a:lnTo>
                  <a:pt x="8920" y="1055370"/>
                </a:lnTo>
                <a:lnTo>
                  <a:pt x="10856" y="1054722"/>
                </a:lnTo>
                <a:lnTo>
                  <a:pt x="12857" y="1054087"/>
                </a:lnTo>
                <a:lnTo>
                  <a:pt x="15051" y="1053503"/>
                </a:lnTo>
                <a:lnTo>
                  <a:pt x="17310" y="1052931"/>
                </a:lnTo>
                <a:lnTo>
                  <a:pt x="19440" y="1052347"/>
                </a:lnTo>
                <a:lnTo>
                  <a:pt x="83914" y="1014895"/>
                </a:lnTo>
                <a:lnTo>
                  <a:pt x="103469" y="1003096"/>
                </a:lnTo>
                <a:lnTo>
                  <a:pt x="109987" y="999248"/>
                </a:lnTo>
                <a:lnTo>
                  <a:pt x="123024" y="991362"/>
                </a:lnTo>
                <a:lnTo>
                  <a:pt x="234869" y="924852"/>
                </a:lnTo>
                <a:lnTo>
                  <a:pt x="242937" y="919924"/>
                </a:lnTo>
                <a:lnTo>
                  <a:pt x="369110" y="844308"/>
                </a:lnTo>
                <a:lnTo>
                  <a:pt x="379114" y="838212"/>
                </a:lnTo>
                <a:lnTo>
                  <a:pt x="409124" y="820191"/>
                </a:lnTo>
                <a:lnTo>
                  <a:pt x="727816" y="629272"/>
                </a:lnTo>
                <a:lnTo>
                  <a:pt x="754536" y="611822"/>
                </a:lnTo>
                <a:lnTo>
                  <a:pt x="757116" y="609968"/>
                </a:lnTo>
                <a:lnTo>
                  <a:pt x="759698" y="608037"/>
                </a:lnTo>
                <a:lnTo>
                  <a:pt x="762215" y="606120"/>
                </a:lnTo>
                <a:lnTo>
                  <a:pt x="764668" y="604062"/>
                </a:lnTo>
                <a:lnTo>
                  <a:pt x="767120" y="602081"/>
                </a:lnTo>
                <a:lnTo>
                  <a:pt x="794033" y="572642"/>
                </a:lnTo>
                <a:lnTo>
                  <a:pt x="796808" y="568147"/>
                </a:lnTo>
                <a:lnTo>
                  <a:pt x="797647" y="566674"/>
                </a:lnTo>
                <a:lnTo>
                  <a:pt x="798487" y="565137"/>
                </a:lnTo>
                <a:lnTo>
                  <a:pt x="799325" y="563664"/>
                </a:lnTo>
                <a:lnTo>
                  <a:pt x="800035" y="562063"/>
                </a:lnTo>
                <a:lnTo>
                  <a:pt x="805586" y="546214"/>
                </a:lnTo>
                <a:lnTo>
                  <a:pt x="806037" y="544550"/>
                </a:lnTo>
                <a:lnTo>
                  <a:pt x="806811" y="539546"/>
                </a:lnTo>
                <a:lnTo>
                  <a:pt x="807006" y="537819"/>
                </a:lnTo>
                <a:lnTo>
                  <a:pt x="807264" y="534479"/>
                </a:lnTo>
                <a:lnTo>
                  <a:pt x="807392" y="531025"/>
                </a:lnTo>
                <a:lnTo>
                  <a:pt x="807392" y="529678"/>
                </a:lnTo>
                <a:lnTo>
                  <a:pt x="805521" y="513448"/>
                </a:lnTo>
                <a:lnTo>
                  <a:pt x="805004" y="511073"/>
                </a:lnTo>
                <a:lnTo>
                  <a:pt x="803714" y="506399"/>
                </a:lnTo>
                <a:lnTo>
                  <a:pt x="803004" y="504088"/>
                </a:lnTo>
                <a:lnTo>
                  <a:pt x="802100" y="501840"/>
                </a:lnTo>
                <a:lnTo>
                  <a:pt x="801262" y="499656"/>
                </a:lnTo>
                <a:lnTo>
                  <a:pt x="800357" y="497484"/>
                </a:lnTo>
                <a:lnTo>
                  <a:pt x="799390" y="495363"/>
                </a:lnTo>
                <a:lnTo>
                  <a:pt x="798292" y="493306"/>
                </a:lnTo>
                <a:lnTo>
                  <a:pt x="797260" y="491261"/>
                </a:lnTo>
                <a:lnTo>
                  <a:pt x="785256" y="474586"/>
                </a:lnTo>
                <a:lnTo>
                  <a:pt x="783771" y="472846"/>
                </a:lnTo>
                <a:lnTo>
                  <a:pt x="752599" y="446557"/>
                </a:lnTo>
                <a:lnTo>
                  <a:pt x="737820" y="436879"/>
                </a:lnTo>
                <a:lnTo>
                  <a:pt x="734076" y="434505"/>
                </a:lnTo>
                <a:lnTo>
                  <a:pt x="726589" y="429882"/>
                </a:lnTo>
                <a:lnTo>
                  <a:pt x="722782" y="427634"/>
                </a:lnTo>
                <a:lnTo>
                  <a:pt x="719039" y="425323"/>
                </a:lnTo>
                <a:lnTo>
                  <a:pt x="715232" y="423087"/>
                </a:lnTo>
                <a:lnTo>
                  <a:pt x="305733" y="177647"/>
                </a:lnTo>
                <a:lnTo>
                  <a:pt x="299538" y="173863"/>
                </a:lnTo>
                <a:lnTo>
                  <a:pt x="293342" y="170205"/>
                </a:lnTo>
                <a:lnTo>
                  <a:pt x="287082" y="166433"/>
                </a:lnTo>
                <a:lnTo>
                  <a:pt x="280885" y="162636"/>
                </a:lnTo>
                <a:lnTo>
                  <a:pt x="268494" y="155206"/>
                </a:lnTo>
                <a:lnTo>
                  <a:pt x="262299" y="151422"/>
                </a:lnTo>
                <a:lnTo>
                  <a:pt x="231255" y="132753"/>
                </a:lnTo>
                <a:lnTo>
                  <a:pt x="224028" y="128524"/>
                </a:lnTo>
                <a:lnTo>
                  <a:pt x="173300" y="98120"/>
                </a:lnTo>
                <a:lnTo>
                  <a:pt x="166008" y="93891"/>
                </a:lnTo>
                <a:lnTo>
                  <a:pt x="129865" y="72212"/>
                </a:lnTo>
                <a:lnTo>
                  <a:pt x="8920" y="0"/>
                </a:lnTo>
                <a:close/>
              </a:path>
            </a:pathLst>
          </a:custGeom>
          <a:solidFill>
            <a:srgbClr val="50555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5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58"/>
          <p:cNvSpPr/>
          <p:nvPr/>
        </p:nvSpPr>
        <p:spPr>
          <a:xfrm>
            <a:off x="368301" y="209551"/>
            <a:ext cx="8407400" cy="525463"/>
          </a:xfrm>
          <a:custGeom>
            <a:avLst/>
            <a:gdLst/>
            <a:ahLst/>
            <a:cxnLst/>
            <a:rect l="l" t="t" r="r" b="b"/>
            <a:pathLst>
              <a:path w="11210290" h="701040" extrusionOk="0">
                <a:moveTo>
                  <a:pt x="0" y="0"/>
                </a:moveTo>
                <a:lnTo>
                  <a:pt x="11210142" y="0"/>
                </a:lnTo>
                <a:lnTo>
                  <a:pt x="11210142" y="701027"/>
                </a:lnTo>
                <a:lnTo>
                  <a:pt x="0" y="701027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58"/>
          <p:cNvSpPr txBox="1">
            <a:spLocks noGrp="1"/>
          </p:cNvSpPr>
          <p:nvPr>
            <p:ph type="title"/>
          </p:nvPr>
        </p:nvSpPr>
        <p:spPr>
          <a:xfrm>
            <a:off x="1295401" y="215550"/>
            <a:ext cx="7480300" cy="49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noAutofit/>
          </a:bodyPr>
          <a:lstStyle/>
          <a:p>
            <a:pPr marL="9525" marR="0" lvl="0" indent="0" algn="ctr" rtl="0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" sz="3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GERAÇÃO ZERO SEGUNDO </a:t>
            </a:r>
            <a:endParaRPr sz="3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61"/>
          <p:cNvSpPr txBox="1">
            <a:spLocks noGrp="1"/>
          </p:cNvSpPr>
          <p:nvPr>
            <p:ph type="body" idx="1"/>
          </p:nvPr>
        </p:nvSpPr>
        <p:spPr>
          <a:xfrm>
            <a:off x="3162000" y="927400"/>
            <a:ext cx="5860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"/>
              </a:spcBef>
              <a:spcAft>
                <a:spcPts val="0"/>
              </a:spcAft>
              <a:buNone/>
            </a:pPr>
            <a:endParaRPr sz="1620">
              <a:solidFill>
                <a:srgbClr val="0996FF"/>
              </a:solidFill>
            </a:endParaRPr>
          </a:p>
        </p:txBody>
      </p:sp>
      <p:sp>
        <p:nvSpPr>
          <p:cNvPr id="1280" name="Google Shape;1280;p1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6C8248-184B-45CE-8C3A-2FB9ABD5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27400"/>
            <a:ext cx="9144000" cy="3601960"/>
          </a:xfrm>
          <a:prstGeom prst="rect">
            <a:avLst/>
          </a:prstGeom>
        </p:spPr>
      </p:pic>
      <p:sp>
        <p:nvSpPr>
          <p:cNvPr id="8" name="Google Shape;2199;p214">
            <a:extLst>
              <a:ext uri="{FF2B5EF4-FFF2-40B4-BE49-F238E27FC236}">
                <a16:creationId xmlns:a16="http://schemas.microsoft.com/office/drawing/2014/main" id="{9A15B5F0-6386-45C4-AB5B-925F236B1038}"/>
              </a:ext>
            </a:extLst>
          </p:cNvPr>
          <p:cNvSpPr txBox="1">
            <a:spLocks/>
          </p:cNvSpPr>
          <p:nvPr/>
        </p:nvSpPr>
        <p:spPr>
          <a:xfrm>
            <a:off x="319058" y="0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BR" sz="2400" dirty="0"/>
              <a:t>COMO SOMOS ORIENTADOS?</a:t>
            </a:r>
          </a:p>
        </p:txBody>
      </p:sp>
    </p:spTree>
    <p:extLst>
      <p:ext uri="{BB962C8B-B14F-4D97-AF65-F5344CB8AC3E}">
        <p14:creationId xmlns:p14="http://schemas.microsoft.com/office/powerpoint/2010/main" val="2328383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TEST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TEST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igital House UX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4073</TotalTime>
  <Words>622</Words>
  <Application>Microsoft Office PowerPoint</Application>
  <PresentationFormat>On-screen Show (16:9)</PresentationFormat>
  <Paragraphs>124</Paragraphs>
  <Slides>37</Slides>
  <Notes>34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Bitter</vt:lpstr>
      <vt:lpstr>Arial</vt:lpstr>
      <vt:lpstr>Raleway</vt:lpstr>
      <vt:lpstr>Source Code Pro</vt:lpstr>
      <vt:lpstr>Trebuchet MS</vt:lpstr>
      <vt:lpstr>Amatic SC</vt:lpstr>
      <vt:lpstr>Calibri</vt:lpstr>
      <vt:lpstr>Century Gothic</vt:lpstr>
      <vt:lpstr>Courier New</vt:lpstr>
      <vt:lpstr>Office Theme</vt:lpstr>
      <vt:lpstr>1_Office Theme</vt:lpstr>
      <vt:lpstr>Beach Day</vt:lpstr>
      <vt:lpstr>1_Beach Day</vt:lpstr>
      <vt:lpstr>Digital House UX</vt:lpstr>
      <vt:lpstr>Metodologias Ágeis</vt:lpstr>
      <vt:lpstr>Bem vindos!</vt:lpstr>
      <vt:lpstr>Expectativas</vt:lpstr>
      <vt:lpstr>PowerPoint Presentation</vt:lpstr>
      <vt:lpstr>+50% dos nomes listados na Fortune 500 no ano de 2000 desapareceram</vt:lpstr>
      <vt:lpstr>PowerPoint Presentation</vt:lpstr>
      <vt:lpstr>PowerPoint Presentation</vt:lpstr>
      <vt:lpstr>A GERAÇÃO ZERO SEGUNDO </vt:lpstr>
      <vt:lpstr>PowerPoint Presentation</vt:lpstr>
      <vt:lpstr>A organização do mundo exponencial</vt:lpstr>
      <vt:lpstr>Como se trabalhava antes? </vt:lpstr>
      <vt:lpstr> O modelo em cascata é um modelo sequencial de processos para o desenvolvimento de software.  Ao fim de cada etapa se passa para a seguinte, como o movimento de uma cascata.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Mas, o que é agilidade? </vt:lpstr>
      <vt:lpstr>Agilidade de fato é.. </vt:lpstr>
      <vt:lpstr>PowerPoint Presentation</vt:lpstr>
      <vt:lpstr>Metodologias Ágeis</vt:lpstr>
      <vt:lpstr>PROCESSO DA METOLODOGIA ÁGIL</vt:lpstr>
      <vt:lpstr>SCRUM</vt:lpstr>
      <vt:lpstr>SCRUM… finalmente!</vt:lpstr>
      <vt:lpstr>O essencial</vt:lpstr>
      <vt:lpstr>DOCUMENTOS SCRUM – EXEMPLO DE BACKLOG DO PRODUTO</vt:lpstr>
      <vt:lpstr>DOCUMENTOS SCRUM - SPRINT BACKLOG</vt:lpstr>
      <vt:lpstr>SCRUM - USER STORIES</vt:lpstr>
      <vt:lpstr>SCRUM… Na Real!</vt:lpstr>
      <vt:lpstr>Expectativas</vt:lpstr>
      <vt:lpstr>PowerPoint Presentation</vt:lpstr>
      <vt:lpstr>Materiais complementares</vt:lpstr>
      <vt:lpstr>Sugestão de ferramaneta - TRELLO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Metodologias Ágeis</dc:title>
  <dc:creator>Nathan Wunsch</dc:creator>
  <cp:lastModifiedBy>Nathan Wunsch</cp:lastModifiedBy>
  <cp:revision>37</cp:revision>
  <dcterms:modified xsi:type="dcterms:W3CDTF">2020-06-08T20:24:55Z</dcterms:modified>
</cp:coreProperties>
</file>